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roximaNova-boldItalic.fntdata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c7f7135e4e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c7f7135e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772399" cy="10055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" name="Google Shape;1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772401" cy="100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35" name="Google Shape;35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/>
        </p:nvSpPr>
        <p:spPr>
          <a:xfrm>
            <a:off x="4258400" y="1516375"/>
            <a:ext cx="33654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D94E53"/>
                </a:solidFill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[[</a:t>
            </a:r>
            <a:r>
              <a:rPr b="1" lang="en" sz="1700">
                <a:solidFill>
                  <a:srgbClr val="D94E53"/>
                </a:solidFill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Program name]]</a:t>
            </a:r>
            <a:endParaRPr b="1" sz="1700">
              <a:solidFill>
                <a:srgbClr val="D94E53"/>
              </a:solidFill>
              <a:highlight>
                <a:srgbClr val="FFF2CC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4507000" y="2335550"/>
            <a:ext cx="3365400" cy="2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[[</a:t>
            </a:r>
            <a:r>
              <a:rPr b="1" lang="en" sz="1100"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Contact name]]</a:t>
            </a:r>
            <a:endParaRPr b="1" sz="1100">
              <a:highlight>
                <a:srgbClr val="FFF2CC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4507000" y="2553629"/>
            <a:ext cx="3365400" cy="2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[[</a:t>
            </a:r>
            <a:r>
              <a:rPr b="1" lang="en" sz="1100"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Phone number]]</a:t>
            </a:r>
            <a:endParaRPr b="1" sz="1100">
              <a:highlight>
                <a:srgbClr val="FFF2CC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4" name="Google Shape;54;p13"/>
          <p:cNvSpPr txBox="1"/>
          <p:nvPr/>
        </p:nvSpPr>
        <p:spPr>
          <a:xfrm>
            <a:off x="4507000" y="2771708"/>
            <a:ext cx="3365400" cy="2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[[</a:t>
            </a:r>
            <a:r>
              <a:rPr b="1" lang="en" sz="1100"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Email]]</a:t>
            </a:r>
            <a:endParaRPr b="1" sz="1100">
              <a:highlight>
                <a:srgbClr val="FFF2CC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