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Proxima Nova Extrabold"/>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18" Type="http://schemas.openxmlformats.org/officeDocument/2006/relationships/font" Target="fonts/ProximaNova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a33e90562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a33e90562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a33e90562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a33e90562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a33e90562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a33e90562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a8d9b1d5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a8d9b1d5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a33e9056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a33e9056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a33e90562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a33e90562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155CC"/>
                </a:solidFill>
              </a:rPr>
              <a:t>Head Start is unique in how it involves parents as essential partners – and we want to use our voices to speak out on behalf of Head Start and our children.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a33e90562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a33e90562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a33e90562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a33e90562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NHSA Parent &amp; Family Engagement Conference 2018 Templat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29387" l="2912" r="0" t="21253"/>
          <a:stretch/>
        </p:blipFill>
        <p:spPr>
          <a:xfrm>
            <a:off x="-42809" y="2018700"/>
            <a:ext cx="9218722" cy="3159675"/>
          </a:xfrm>
          <a:prstGeom prst="rect">
            <a:avLst/>
          </a:prstGeom>
          <a:noFill/>
          <a:ln>
            <a:noFill/>
          </a:ln>
        </p:spPr>
      </p:pic>
      <p:sp>
        <p:nvSpPr>
          <p:cNvPr id="10" name="Google Shape;10;p2"/>
          <p:cNvSpPr txBox="1"/>
          <p:nvPr>
            <p:ph type="ctrTitle"/>
          </p:nvPr>
        </p:nvSpPr>
        <p:spPr>
          <a:xfrm>
            <a:off x="709190" y="498561"/>
            <a:ext cx="7814100" cy="701700"/>
          </a:xfrm>
          <a:prstGeom prst="rect">
            <a:avLst/>
          </a:prstGeom>
          <a:noFill/>
          <a:ln>
            <a:noFill/>
          </a:ln>
        </p:spPr>
        <p:txBody>
          <a:bodyPr anchorCtr="0" anchor="b" bIns="34275" lIns="68575" spcFirstLastPara="1" rIns="68575" wrap="square" tIns="34275">
            <a:noAutofit/>
          </a:bodyPr>
          <a:lstStyle>
            <a:lvl1pPr lvl="0" algn="r">
              <a:lnSpc>
                <a:spcPct val="90000"/>
              </a:lnSpc>
              <a:spcBef>
                <a:spcPts val="0"/>
              </a:spcBef>
              <a:spcAft>
                <a:spcPts val="0"/>
              </a:spcAft>
              <a:buClr>
                <a:srgbClr val="D94E53"/>
              </a:buClr>
              <a:buSzPts val="4500"/>
              <a:buFont typeface="Proxima Nova"/>
              <a:buNone/>
              <a:defRPr b="1" sz="4500">
                <a:solidFill>
                  <a:srgbClr val="D94E53"/>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 name="Google Shape;11;p2"/>
          <p:cNvSpPr txBox="1"/>
          <p:nvPr>
            <p:ph idx="1" type="subTitle"/>
          </p:nvPr>
        </p:nvSpPr>
        <p:spPr>
          <a:xfrm>
            <a:off x="2288625" y="1200150"/>
            <a:ext cx="6234600" cy="475200"/>
          </a:xfrm>
          <a:prstGeom prst="rect">
            <a:avLst/>
          </a:prstGeom>
          <a:noFill/>
          <a:ln>
            <a:noFill/>
          </a:ln>
        </p:spPr>
        <p:txBody>
          <a:bodyPr anchorCtr="0" anchor="t" bIns="34275" lIns="68575" spcFirstLastPara="1" rIns="68575" wrap="square" tIns="34275">
            <a:noAutofit/>
          </a:bodyPr>
          <a:lstStyle>
            <a:lvl1pPr lvl="0" algn="r">
              <a:lnSpc>
                <a:spcPct val="90000"/>
              </a:lnSpc>
              <a:spcBef>
                <a:spcPts val="800"/>
              </a:spcBef>
              <a:spcAft>
                <a:spcPts val="0"/>
              </a:spcAft>
              <a:buClr>
                <a:srgbClr val="666666"/>
              </a:buClr>
              <a:buSzPts val="2300"/>
              <a:buNone/>
              <a:defRPr b="1" sz="2300">
                <a:solidFill>
                  <a:srgbClr val="666666"/>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2" name="Google Shape;12;p2"/>
          <p:cNvSpPr/>
          <p:nvPr/>
        </p:nvSpPr>
        <p:spPr>
          <a:xfrm>
            <a:off x="9062820" y="411932"/>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 name="Google Shape;13;p2"/>
          <p:cNvSpPr/>
          <p:nvPr/>
        </p:nvSpPr>
        <p:spPr>
          <a:xfrm>
            <a:off x="-42809" y="3480347"/>
            <a:ext cx="2013414" cy="1695989"/>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D94E53"/>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pic>
        <p:nvPicPr>
          <p:cNvPr id="14" name="Google Shape;14;p2"/>
          <p:cNvPicPr preferRelativeResize="0"/>
          <p:nvPr/>
        </p:nvPicPr>
        <p:blipFill>
          <a:blip r:embed="rId3">
            <a:alphaModFix/>
          </a:blip>
          <a:stretch>
            <a:fillRect/>
          </a:stretch>
        </p:blipFill>
        <p:spPr>
          <a:xfrm>
            <a:off x="138183" y="4666975"/>
            <a:ext cx="1090011" cy="331063"/>
          </a:xfrm>
          <a:prstGeom prst="rect">
            <a:avLst/>
          </a:prstGeom>
          <a:noFill/>
          <a:ln>
            <a:noFill/>
          </a:ln>
        </p:spPr>
      </p:pic>
      <p:sp>
        <p:nvSpPr>
          <p:cNvPr id="15" name="Google Shape;15;p2"/>
          <p:cNvSpPr txBox="1"/>
          <p:nvPr/>
        </p:nvSpPr>
        <p:spPr>
          <a:xfrm>
            <a:off x="7231550" y="4638250"/>
            <a:ext cx="2013300" cy="331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87" name="Shape 87"/>
        <p:cNvGrpSpPr/>
        <p:nvPr/>
      </p:nvGrpSpPr>
      <p:grpSpPr>
        <a:xfrm>
          <a:off x="0" y="0"/>
          <a:ext cx="0" cy="0"/>
          <a:chOff x="0" y="0"/>
          <a:chExt cx="0" cy="0"/>
        </a:xfrm>
      </p:grpSpPr>
      <p:grpSp>
        <p:nvGrpSpPr>
          <p:cNvPr id="88" name="Google Shape;88;p11"/>
          <p:cNvGrpSpPr/>
          <p:nvPr/>
        </p:nvGrpSpPr>
        <p:grpSpPr>
          <a:xfrm>
            <a:off x="6475475" y="0"/>
            <a:ext cx="2668840" cy="4319675"/>
            <a:chOff x="6475475" y="0"/>
            <a:chExt cx="2668840" cy="4319675"/>
          </a:xfrm>
        </p:grpSpPr>
        <p:sp>
          <p:nvSpPr>
            <p:cNvPr id="89" name="Google Shape;89;p11"/>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90" name="Google Shape;90;p11"/>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1"/>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92" name="Google Shape;92;p11"/>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1"/>
          <p:cNvSpPr txBox="1"/>
          <p:nvPr>
            <p:ph type="title"/>
          </p:nvPr>
        </p:nvSpPr>
        <p:spPr>
          <a:xfrm>
            <a:off x="421576" y="342900"/>
            <a:ext cx="3157200" cy="12003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2400"/>
              <a:buFont typeface="Proxima Nov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11"/>
          <p:cNvSpPr txBox="1"/>
          <p:nvPr>
            <p:ph idx="1" type="body"/>
          </p:nvPr>
        </p:nvSpPr>
        <p:spPr>
          <a:xfrm>
            <a:off x="421566"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95" name="Google Shape;95;p11"/>
          <p:cNvCxnSpPr/>
          <p:nvPr/>
        </p:nvCxnSpPr>
        <p:spPr>
          <a:xfrm rot="10800000">
            <a:off x="447744" y="1364969"/>
            <a:ext cx="3131100" cy="0"/>
          </a:xfrm>
          <a:prstGeom prst="straightConnector1">
            <a:avLst/>
          </a:prstGeom>
          <a:noFill/>
          <a:ln cap="flat" cmpd="sng" w="9525">
            <a:solidFill>
              <a:srgbClr val="595959"/>
            </a:solidFill>
            <a:prstDash val="solid"/>
            <a:round/>
            <a:headEnd len="sm" w="sm" type="none"/>
            <a:tailEnd len="sm" w="sm" type="none"/>
          </a:ln>
        </p:spPr>
      </p:cxnSp>
      <p:sp>
        <p:nvSpPr>
          <p:cNvPr id="96" name="Google Shape;96;p11"/>
          <p:cNvSpPr/>
          <p:nvPr/>
        </p:nvSpPr>
        <p:spPr>
          <a:xfrm>
            <a:off x="3" y="34290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 name="Google Shape;97;p11"/>
          <p:cNvSpPr/>
          <p:nvPr/>
        </p:nvSpPr>
        <p:spPr>
          <a:xfrm>
            <a:off x="-13572" y="4890654"/>
            <a:ext cx="8529000" cy="270900"/>
          </a:xfrm>
          <a:prstGeom prst="snip1Rect">
            <a:avLst>
              <a:gd fmla="val 16667" name="adj"/>
            </a:avLst>
          </a:prstGeom>
          <a:solidFill>
            <a:srgbClr val="204F6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 name="Google Shape;98;p11"/>
          <p:cNvSpPr/>
          <p:nvPr/>
        </p:nvSpPr>
        <p:spPr>
          <a:xfrm>
            <a:off x="-31917" y="4860625"/>
            <a:ext cx="9192000" cy="297000"/>
          </a:xfrm>
          <a:prstGeom prst="rect">
            <a:avLst/>
          </a:prstGeom>
          <a:solidFill>
            <a:srgbClr val="D94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1">
  <p:cSld name="PICTURE_WITH_CAPTION_TEXT_1_1">
    <p:spTree>
      <p:nvGrpSpPr>
        <p:cNvPr id="99" name="Shape 99"/>
        <p:cNvGrpSpPr/>
        <p:nvPr/>
      </p:nvGrpSpPr>
      <p:grpSpPr>
        <a:xfrm>
          <a:off x="0" y="0"/>
          <a:ext cx="0" cy="0"/>
          <a:chOff x="0" y="0"/>
          <a:chExt cx="0" cy="0"/>
        </a:xfrm>
      </p:grpSpPr>
      <p:sp>
        <p:nvSpPr>
          <p:cNvPr id="100" name="Google Shape;100;p12"/>
          <p:cNvSpPr txBox="1"/>
          <p:nvPr>
            <p:ph type="title"/>
          </p:nvPr>
        </p:nvSpPr>
        <p:spPr>
          <a:xfrm>
            <a:off x="421576" y="342900"/>
            <a:ext cx="3157200" cy="12003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2400"/>
              <a:buFont typeface="Proxima Nov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12"/>
          <p:cNvSpPr txBox="1"/>
          <p:nvPr>
            <p:ph idx="1" type="body"/>
          </p:nvPr>
        </p:nvSpPr>
        <p:spPr>
          <a:xfrm>
            <a:off x="421566"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02" name="Google Shape;102;p12"/>
          <p:cNvCxnSpPr/>
          <p:nvPr/>
        </p:nvCxnSpPr>
        <p:spPr>
          <a:xfrm rot="10800000">
            <a:off x="447744" y="1364969"/>
            <a:ext cx="3131100" cy="0"/>
          </a:xfrm>
          <a:prstGeom prst="straightConnector1">
            <a:avLst/>
          </a:prstGeom>
          <a:noFill/>
          <a:ln cap="flat" cmpd="sng" w="9525">
            <a:solidFill>
              <a:srgbClr val="595959"/>
            </a:solidFill>
            <a:prstDash val="solid"/>
            <a:round/>
            <a:headEnd len="sm" w="sm" type="none"/>
            <a:tailEnd len="sm" w="sm" type="none"/>
          </a:ln>
        </p:spPr>
      </p:cxnSp>
      <p:sp>
        <p:nvSpPr>
          <p:cNvPr id="103" name="Google Shape;103;p12"/>
          <p:cNvSpPr/>
          <p:nvPr/>
        </p:nvSpPr>
        <p:spPr>
          <a:xfrm>
            <a:off x="3" y="34290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 name="Google Shape;104;p12"/>
          <p:cNvSpPr/>
          <p:nvPr/>
        </p:nvSpPr>
        <p:spPr>
          <a:xfrm>
            <a:off x="-13572" y="4890654"/>
            <a:ext cx="8529000" cy="270900"/>
          </a:xfrm>
          <a:prstGeom prst="snip1Rect">
            <a:avLst>
              <a:gd fmla="val 16667" name="adj"/>
            </a:avLst>
          </a:prstGeom>
          <a:solidFill>
            <a:srgbClr val="204F6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 name="Google Shape;105;p12"/>
          <p:cNvSpPr/>
          <p:nvPr/>
        </p:nvSpPr>
        <p:spPr>
          <a:xfrm>
            <a:off x="-31917" y="4860625"/>
            <a:ext cx="9192000" cy="297000"/>
          </a:xfrm>
          <a:prstGeom prst="rect">
            <a:avLst/>
          </a:prstGeom>
          <a:solidFill>
            <a:srgbClr val="D94E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5">
    <p:spTree>
      <p:nvGrpSpPr>
        <p:cNvPr id="106" name="Shape 10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 Layout 1">
    <p:spTree>
      <p:nvGrpSpPr>
        <p:cNvPr id="107" name="Shape 107"/>
        <p:cNvGrpSpPr/>
        <p:nvPr/>
      </p:nvGrpSpPr>
      <p:grpSpPr>
        <a:xfrm>
          <a:off x="0" y="0"/>
          <a:ext cx="0" cy="0"/>
          <a:chOff x="0" y="0"/>
          <a:chExt cx="0" cy="0"/>
        </a:xfrm>
      </p:grpSpPr>
      <p:grpSp>
        <p:nvGrpSpPr>
          <p:cNvPr id="108" name="Google Shape;108;p14"/>
          <p:cNvGrpSpPr/>
          <p:nvPr/>
        </p:nvGrpSpPr>
        <p:grpSpPr>
          <a:xfrm>
            <a:off x="6475475" y="0"/>
            <a:ext cx="2668840" cy="4319675"/>
            <a:chOff x="6475475" y="0"/>
            <a:chExt cx="2668840" cy="4319675"/>
          </a:xfrm>
        </p:grpSpPr>
        <p:sp>
          <p:nvSpPr>
            <p:cNvPr id="109" name="Google Shape;109;p14"/>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10" name="Google Shape;110;p14"/>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4"/>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112" name="Google Shape;112;p14"/>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p15"/>
          <p:cNvSpPr txBox="1"/>
          <p:nvPr>
            <p:ph type="title"/>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1400"/>
              <a:buNone/>
              <a:defRPr>
                <a:solidFill>
                  <a:srgbClr val="D94E5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595959"/>
              </a:buClr>
              <a:buSzPts val="1400"/>
              <a:buChar char="•"/>
              <a:defRPr>
                <a:solidFill>
                  <a:srgbClr val="595959"/>
                </a:solidFill>
              </a:defRPr>
            </a:lvl1pPr>
            <a:lvl2pPr indent="-317500" lvl="1" marL="914400" algn="l">
              <a:lnSpc>
                <a:spcPct val="90000"/>
              </a:lnSpc>
              <a:spcBef>
                <a:spcPts val="400"/>
              </a:spcBef>
              <a:spcAft>
                <a:spcPts val="0"/>
              </a:spcAft>
              <a:buClr>
                <a:srgbClr val="595959"/>
              </a:buClr>
              <a:buSzPts val="1400"/>
              <a:buChar char="•"/>
              <a:defRPr>
                <a:solidFill>
                  <a:srgbClr val="595959"/>
                </a:solidFill>
              </a:defRPr>
            </a:lvl2pPr>
            <a:lvl3pPr indent="-317500" lvl="2" marL="1371600" algn="l">
              <a:lnSpc>
                <a:spcPct val="90000"/>
              </a:lnSpc>
              <a:spcBef>
                <a:spcPts val="400"/>
              </a:spcBef>
              <a:spcAft>
                <a:spcPts val="0"/>
              </a:spcAft>
              <a:buClr>
                <a:srgbClr val="595959"/>
              </a:buClr>
              <a:buSzPts val="1400"/>
              <a:buChar char="•"/>
              <a:defRPr>
                <a:solidFill>
                  <a:srgbClr val="595959"/>
                </a:solidFill>
              </a:defRPr>
            </a:lvl3pPr>
            <a:lvl4pPr indent="-317500" lvl="3" marL="1828800" algn="l">
              <a:lnSpc>
                <a:spcPct val="90000"/>
              </a:lnSpc>
              <a:spcBef>
                <a:spcPts val="400"/>
              </a:spcBef>
              <a:spcAft>
                <a:spcPts val="0"/>
              </a:spcAft>
              <a:buClr>
                <a:srgbClr val="595959"/>
              </a:buClr>
              <a:buSzPts val="1400"/>
              <a:buChar char="•"/>
              <a:defRPr>
                <a:solidFill>
                  <a:srgbClr val="595959"/>
                </a:solidFill>
              </a:defRPr>
            </a:lvl4pPr>
            <a:lvl5pPr indent="-317500" lvl="4" marL="2286000" algn="l">
              <a:lnSpc>
                <a:spcPct val="90000"/>
              </a:lnSpc>
              <a:spcBef>
                <a:spcPts val="400"/>
              </a:spcBef>
              <a:spcAft>
                <a:spcPts val="0"/>
              </a:spcAft>
              <a:buClr>
                <a:srgbClr val="595959"/>
              </a:buClr>
              <a:buSzPts val="1400"/>
              <a:buChar char="•"/>
              <a:defRPr>
                <a:solidFill>
                  <a:srgbClr val="595959"/>
                </a:solidFill>
              </a:defRPr>
            </a:lvl5pPr>
            <a:lvl6pPr indent="-317500" lvl="5" marL="2743200" algn="l">
              <a:lnSpc>
                <a:spcPct val="90000"/>
              </a:lnSpc>
              <a:spcBef>
                <a:spcPts val="400"/>
              </a:spcBef>
              <a:spcAft>
                <a:spcPts val="0"/>
              </a:spcAft>
              <a:buClr>
                <a:srgbClr val="595959"/>
              </a:buClr>
              <a:buSzPts val="1400"/>
              <a:buChar char="•"/>
              <a:defRPr>
                <a:solidFill>
                  <a:srgbClr val="595959"/>
                </a:solidFill>
              </a:defRPr>
            </a:lvl6pPr>
            <a:lvl7pPr indent="-317500" lvl="6" marL="3200400" algn="l">
              <a:lnSpc>
                <a:spcPct val="90000"/>
              </a:lnSpc>
              <a:spcBef>
                <a:spcPts val="400"/>
              </a:spcBef>
              <a:spcAft>
                <a:spcPts val="0"/>
              </a:spcAft>
              <a:buClr>
                <a:srgbClr val="595959"/>
              </a:buClr>
              <a:buSzPts val="1400"/>
              <a:buChar char="•"/>
              <a:defRPr>
                <a:solidFill>
                  <a:srgbClr val="595959"/>
                </a:solidFill>
              </a:defRPr>
            </a:lvl7pPr>
            <a:lvl8pPr indent="-317500" lvl="7" marL="3657600" algn="l">
              <a:lnSpc>
                <a:spcPct val="90000"/>
              </a:lnSpc>
              <a:spcBef>
                <a:spcPts val="400"/>
              </a:spcBef>
              <a:spcAft>
                <a:spcPts val="0"/>
              </a:spcAft>
              <a:buClr>
                <a:srgbClr val="595959"/>
              </a:buClr>
              <a:buSzPts val="1400"/>
              <a:buChar char="•"/>
              <a:defRPr>
                <a:solidFill>
                  <a:srgbClr val="595959"/>
                </a:solidFill>
              </a:defRPr>
            </a:lvl8pPr>
            <a:lvl9pPr indent="-317500" lvl="8" marL="4114800" algn="l">
              <a:lnSpc>
                <a:spcPct val="90000"/>
              </a:lnSpc>
              <a:spcBef>
                <a:spcPts val="400"/>
              </a:spcBef>
              <a:spcAft>
                <a:spcPts val="0"/>
              </a:spcAft>
              <a:buClr>
                <a:srgbClr val="595959"/>
              </a:buClr>
              <a:buSzPts val="1400"/>
              <a:buChar char="•"/>
              <a:defRPr>
                <a:solidFill>
                  <a:srgbClr val="595959"/>
                </a:solidFill>
              </a:defRPr>
            </a:lvl9pPr>
          </a:lstStyle>
          <a:p/>
        </p:txBody>
      </p:sp>
      <p:cxnSp>
        <p:nvCxnSpPr>
          <p:cNvPr id="116" name="Google Shape;116;p15"/>
          <p:cNvCxnSpPr/>
          <p:nvPr/>
        </p:nvCxnSpPr>
        <p:spPr>
          <a:xfrm rot="10800000">
            <a:off x="628904" y="1268016"/>
            <a:ext cx="6790800" cy="0"/>
          </a:xfrm>
          <a:prstGeom prst="straightConnector1">
            <a:avLst/>
          </a:prstGeom>
          <a:noFill/>
          <a:ln cap="flat" cmpd="sng" w="9525">
            <a:solidFill>
              <a:srgbClr val="595959"/>
            </a:solidFill>
            <a:prstDash val="solid"/>
            <a:round/>
            <a:headEnd len="sm" w="sm" type="none"/>
            <a:tailEnd len="sm" w="sm" type="none"/>
          </a:ln>
        </p:spPr>
      </p:cxnSp>
      <p:sp>
        <p:nvSpPr>
          <p:cNvPr id="117" name="Google Shape;117;p15"/>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 name="Google Shape;118;p15"/>
          <p:cNvSpPr/>
          <p:nvPr/>
        </p:nvSpPr>
        <p:spPr>
          <a:xfrm>
            <a:off x="-13575" y="4872600"/>
            <a:ext cx="9226800" cy="270900"/>
          </a:xfrm>
          <a:prstGeom prst="snip1Rect">
            <a:avLst>
              <a:gd fmla="val 16667" name="adj"/>
            </a:avLst>
          </a:prstGeom>
          <a:solidFill>
            <a:srgbClr val="D94E5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 name="Google Shape;119;p15"/>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20" name="Google Shape;120;p15"/>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5"/>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122" name="Google Shape;122;p15"/>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39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add your own 1">
  <p:cSld name="SECTION_HEADER_3_1_1">
    <p:spTree>
      <p:nvGrpSpPr>
        <p:cNvPr id="123" name="Shape 123"/>
        <p:cNvGrpSpPr/>
        <p:nvPr/>
      </p:nvGrpSpPr>
      <p:grpSpPr>
        <a:xfrm>
          <a:off x="0" y="0"/>
          <a:ext cx="0" cy="0"/>
          <a:chOff x="0" y="0"/>
          <a:chExt cx="0" cy="0"/>
        </a:xfrm>
      </p:grpSpPr>
      <p:sp>
        <p:nvSpPr>
          <p:cNvPr id="124" name="Google Shape;124;p16"/>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3000"/>
              <a:buFont typeface="Proxima Nova"/>
              <a:buNone/>
              <a:defRPr sz="30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16"/>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26" name="Google Shape;126;p16"/>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
        <p:nvSpPr>
          <p:cNvPr id="127" name="Google Shape;127;p16"/>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16"/>
          <p:cNvPicPr preferRelativeResize="0"/>
          <p:nvPr/>
        </p:nvPicPr>
        <p:blipFill rotWithShape="1">
          <a:blip r:embed="rId2">
            <a:alphaModFix/>
          </a:blip>
          <a:srcRect b="0" l="0" r="0" t="0"/>
          <a:stretch/>
        </p:blipFill>
        <p:spPr>
          <a:xfrm>
            <a:off x="7678537" y="239324"/>
            <a:ext cx="1189275" cy="35389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add your own 1 1">
  <p:cSld name="SECTION_HEADER_3_1_1_1">
    <p:spTree>
      <p:nvGrpSpPr>
        <p:cNvPr id="129" name="Shape 129"/>
        <p:cNvGrpSpPr/>
        <p:nvPr/>
      </p:nvGrpSpPr>
      <p:grpSpPr>
        <a:xfrm>
          <a:off x="0" y="0"/>
          <a:ext cx="0" cy="0"/>
          <a:chOff x="0" y="0"/>
          <a:chExt cx="0" cy="0"/>
        </a:xfrm>
      </p:grpSpPr>
      <p:sp>
        <p:nvSpPr>
          <p:cNvPr id="130" name="Google Shape;130;p17"/>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3000"/>
              <a:buFont typeface="Proxima Nova"/>
              <a:buNone/>
              <a:defRPr sz="30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17"/>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32" name="Google Shape;132;p17"/>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 name="Google Shape;133;p17"/>
          <p:cNvGrpSpPr/>
          <p:nvPr/>
        </p:nvGrpSpPr>
        <p:grpSpPr>
          <a:xfrm>
            <a:off x="6475475" y="0"/>
            <a:ext cx="2668840" cy="4319675"/>
            <a:chOff x="6475475" y="0"/>
            <a:chExt cx="2668840" cy="4319675"/>
          </a:xfrm>
        </p:grpSpPr>
        <p:sp>
          <p:nvSpPr>
            <p:cNvPr id="134" name="Google Shape;134;p17"/>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35" name="Google Shape;135;p17"/>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7"/>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137" name="Google Shape;137;p17"/>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add your own 2">
  <p:cSld name="SECTION_HEADER_3_1_2">
    <p:spTree>
      <p:nvGrpSpPr>
        <p:cNvPr id="138" name="Shape 138"/>
        <p:cNvGrpSpPr/>
        <p:nvPr/>
      </p:nvGrpSpPr>
      <p:grpSpPr>
        <a:xfrm>
          <a:off x="0" y="0"/>
          <a:ext cx="0" cy="0"/>
          <a:chOff x="0" y="0"/>
          <a:chExt cx="0" cy="0"/>
        </a:xfrm>
      </p:grpSpPr>
      <p:sp>
        <p:nvSpPr>
          <p:cNvPr id="139" name="Google Shape;139;p18"/>
          <p:cNvSpPr/>
          <p:nvPr/>
        </p:nvSpPr>
        <p:spPr>
          <a:xfrm>
            <a:off x="8944250" y="-31925"/>
            <a:ext cx="210900" cy="5143500"/>
          </a:xfrm>
          <a:prstGeom prst="rect">
            <a:avLst/>
          </a:prstGeom>
          <a:solidFill>
            <a:srgbClr val="D94F5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8"/>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 name="Google Shape;141;p18"/>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3000"/>
              <a:buFont typeface="Proxima Nova"/>
              <a:buNone/>
              <a:defRPr sz="30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18"/>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43" name="Google Shape;143;p18"/>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
        <p:nvSpPr>
          <p:cNvPr id="144" name="Google Shape;144;p18"/>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18"/>
          <p:cNvPicPr preferRelativeResize="0"/>
          <p:nvPr/>
        </p:nvPicPr>
        <p:blipFill rotWithShape="1">
          <a:blip r:embed="rId2">
            <a:alphaModFix/>
          </a:blip>
          <a:srcRect b="0" l="0" r="0" t="0"/>
          <a:stretch/>
        </p:blipFill>
        <p:spPr>
          <a:xfrm>
            <a:off x="7678537" y="239324"/>
            <a:ext cx="1189275" cy="3538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White">
  <p:cSld name="SECTION_HEADER_4">
    <p:spTree>
      <p:nvGrpSpPr>
        <p:cNvPr id="146" name="Shape 146"/>
        <p:cNvGrpSpPr/>
        <p:nvPr/>
      </p:nvGrpSpPr>
      <p:grpSpPr>
        <a:xfrm>
          <a:off x="0" y="0"/>
          <a:ext cx="0" cy="0"/>
          <a:chOff x="0" y="0"/>
          <a:chExt cx="0" cy="0"/>
        </a:xfrm>
      </p:grpSpPr>
      <p:sp>
        <p:nvSpPr>
          <p:cNvPr id="147" name="Google Shape;147;p19"/>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48" name="Google Shape;148;p19"/>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9"/>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150" name="Google Shape;150;p19"/>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D94E53"/>
              </a:buClr>
              <a:buSzPts val="4500"/>
              <a:buFont typeface="Proxima Nova"/>
              <a:buNone/>
              <a:defRPr sz="45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53" name="Google Shape;153;p19"/>
          <p:cNvSpPr/>
          <p:nvPr/>
        </p:nvSpPr>
        <p:spPr>
          <a:xfrm>
            <a:off x="9051750" y="2178722"/>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 name="Google Shape;154;p19"/>
          <p:cNvSpPr/>
          <p:nvPr/>
        </p:nvSpPr>
        <p:spPr>
          <a:xfrm>
            <a:off x="-13575" y="4749725"/>
            <a:ext cx="9004500" cy="354000"/>
          </a:xfrm>
          <a:prstGeom prst="rect">
            <a:avLst/>
          </a:prstGeom>
          <a:solidFill>
            <a:srgbClr val="0083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13575" y="4803725"/>
            <a:ext cx="9047100" cy="354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txBox="1"/>
          <p:nvPr/>
        </p:nvSpPr>
        <p:spPr>
          <a:xfrm>
            <a:off x="6827240" y="4803726"/>
            <a:ext cx="2013300" cy="364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solidFill>
                  <a:srgbClr val="0083BB"/>
                </a:solidFill>
                <a:latin typeface="Proxima Nova"/>
                <a:ea typeface="Proxima Nova"/>
                <a:cs typeface="Proxima Nova"/>
                <a:sym typeface="Proxima Nova"/>
              </a:rPr>
              <a:t>#Parent2020</a:t>
            </a:r>
            <a:endParaRPr b="1" sz="1300">
              <a:solidFill>
                <a:srgbClr val="0083BB"/>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spTree>
      <p:nvGrpSpPr>
        <p:cNvPr id="157" name="Shape 157"/>
        <p:cNvGrpSpPr/>
        <p:nvPr/>
      </p:nvGrpSpPr>
      <p:grpSpPr>
        <a:xfrm>
          <a:off x="0" y="0"/>
          <a:ext cx="0" cy="0"/>
          <a:chOff x="0" y="0"/>
          <a:chExt cx="0" cy="0"/>
        </a:xfrm>
      </p:grpSpPr>
      <p:sp>
        <p:nvSpPr>
          <p:cNvPr id="158" name="Google Shape;158;p20"/>
          <p:cNvSpPr/>
          <p:nvPr/>
        </p:nvSpPr>
        <p:spPr>
          <a:xfrm>
            <a:off x="4752125" y="-24175"/>
            <a:ext cx="4407900" cy="5191800"/>
          </a:xfrm>
          <a:prstGeom prst="rect">
            <a:avLst/>
          </a:prstGeom>
          <a:solidFill>
            <a:srgbClr val="204F6D"/>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rgbClr val="D9D9D9"/>
              </a:solidFill>
              <a:latin typeface="Arial"/>
              <a:ea typeface="Arial"/>
              <a:cs typeface="Arial"/>
              <a:sym typeface="Arial"/>
            </a:endParaRPr>
          </a:p>
        </p:txBody>
      </p:sp>
      <p:sp>
        <p:nvSpPr>
          <p:cNvPr id="159" name="Google Shape;159;p20"/>
          <p:cNvSpPr txBox="1"/>
          <p:nvPr/>
        </p:nvSpPr>
        <p:spPr>
          <a:xfrm>
            <a:off x="629841" y="342900"/>
            <a:ext cx="2949000" cy="12003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000000"/>
              </a:buClr>
              <a:buSzPts val="3000"/>
              <a:buFont typeface="Arial"/>
              <a:buNone/>
            </a:pPr>
            <a:r>
              <a:t/>
            </a:r>
            <a:endParaRPr b="1" i="0" sz="3000" u="none" cap="none" strike="noStrike">
              <a:solidFill>
                <a:srgbClr val="204F6D"/>
              </a:solidFill>
              <a:latin typeface="Proxima Nova"/>
              <a:ea typeface="Proxima Nova"/>
              <a:cs typeface="Proxima Nova"/>
              <a:sym typeface="Proxima Nova"/>
            </a:endParaRPr>
          </a:p>
        </p:txBody>
      </p:sp>
      <p:sp>
        <p:nvSpPr>
          <p:cNvPr id="160" name="Google Shape;160;p20"/>
          <p:cNvSpPr txBox="1"/>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Clr>
                <a:srgbClr val="000000"/>
              </a:buClr>
              <a:buSzPts val="1200"/>
              <a:buFont typeface="Arial"/>
              <a:buNone/>
            </a:pPr>
            <a:r>
              <a:t/>
            </a:r>
            <a:endParaRPr b="0" i="0" sz="1200" u="none" cap="none" strike="noStrike">
              <a:solidFill>
                <a:srgbClr val="000000"/>
              </a:solidFill>
              <a:latin typeface="Proxima Nova"/>
              <a:ea typeface="Proxima Nova"/>
              <a:cs typeface="Proxima Nova"/>
              <a:sym typeface="Proxima Nova"/>
            </a:endParaRPr>
          </a:p>
        </p:txBody>
      </p:sp>
      <p:sp>
        <p:nvSpPr>
          <p:cNvPr id="161" name="Google Shape;161;p20"/>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62" name="Google Shape;162;p20"/>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 name="Google Shape;163;p20"/>
          <p:cNvSpPr txBox="1"/>
          <p:nvPr>
            <p:ph type="title"/>
          </p:nvPr>
        </p:nvSpPr>
        <p:spPr>
          <a:xfrm>
            <a:off x="279275" y="514500"/>
            <a:ext cx="3996000" cy="961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3000"/>
              <a:buFont typeface="Proxima Nova"/>
              <a:buNone/>
              <a:defRPr sz="30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4" name="Google Shape;164;p20"/>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65" name="Google Shape;165;p20"/>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6" name="Shape 16"/>
        <p:cNvGrpSpPr/>
        <p:nvPr/>
      </p:nvGrpSpPr>
      <p:grpSpPr>
        <a:xfrm>
          <a:off x="0" y="0"/>
          <a:ext cx="0" cy="0"/>
          <a:chOff x="0" y="0"/>
          <a:chExt cx="0" cy="0"/>
        </a:xfrm>
      </p:grpSpPr>
      <p:sp>
        <p:nvSpPr>
          <p:cNvPr id="17" name="Google Shape;17;p3"/>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8" name="Google Shape;18;p3"/>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p3"/>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20" name="Google Shape;20;p3"/>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1400"/>
              <a:buNone/>
              <a:defRPr>
                <a:solidFill>
                  <a:srgbClr val="D94E53"/>
                </a:solidFill>
              </a:defRPr>
            </a:lvl1pPr>
            <a:lvl2pPr lvl="1"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2pPr>
            <a:lvl3pPr lvl="2"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3pPr>
            <a:lvl4pPr lvl="3"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4pPr>
            <a:lvl5pPr lvl="4"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5pPr>
            <a:lvl6pPr lvl="5"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6pPr>
            <a:lvl7pPr lvl="6"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7pPr>
            <a:lvl8pPr lvl="7"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8pPr>
            <a:lvl9pPr lvl="8"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9pPr>
          </a:lstStyle>
          <a:p/>
        </p:txBody>
      </p:sp>
      <p:cxnSp>
        <p:nvCxnSpPr>
          <p:cNvPr id="22" name="Google Shape;22;p3"/>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23" name="Google Shape;23;p3"/>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 name="Google Shape;24;p3"/>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White 1">
  <p:cSld name="SECTION_HEADER_5">
    <p:spTree>
      <p:nvGrpSpPr>
        <p:cNvPr id="166" name="Shape 166"/>
        <p:cNvGrpSpPr/>
        <p:nvPr/>
      </p:nvGrpSpPr>
      <p:grpSpPr>
        <a:xfrm>
          <a:off x="0" y="0"/>
          <a:ext cx="0" cy="0"/>
          <a:chOff x="0" y="0"/>
          <a:chExt cx="0" cy="0"/>
        </a:xfrm>
      </p:grpSpPr>
      <p:grpSp>
        <p:nvGrpSpPr>
          <p:cNvPr id="167" name="Google Shape;167;p21"/>
          <p:cNvGrpSpPr/>
          <p:nvPr/>
        </p:nvGrpSpPr>
        <p:grpSpPr>
          <a:xfrm>
            <a:off x="6475475" y="-6107"/>
            <a:ext cx="2668854" cy="4325782"/>
            <a:chOff x="6475475" y="-6107"/>
            <a:chExt cx="2668854" cy="4325782"/>
          </a:xfrm>
        </p:grpSpPr>
        <p:sp>
          <p:nvSpPr>
            <p:cNvPr id="168" name="Google Shape;168;p21"/>
            <p:cNvSpPr/>
            <p:nvPr/>
          </p:nvSpPr>
          <p:spPr>
            <a:xfrm flipH="1" rot="-5384158">
              <a:off x="6117746" y="367106"/>
              <a:ext cx="3386942" cy="2650636"/>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69" name="Google Shape;169;p21"/>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p21"/>
            <p:cNvPicPr preferRelativeResize="0"/>
            <p:nvPr/>
          </p:nvPicPr>
          <p:blipFill rotWithShape="1">
            <a:blip r:embed="rId2">
              <a:alphaModFix/>
            </a:blip>
            <a:srcRect b="0" l="0" r="0" t="0"/>
            <a:stretch/>
          </p:blipFill>
          <p:spPr>
            <a:xfrm>
              <a:off x="7678537" y="239324"/>
              <a:ext cx="1189275" cy="353898"/>
            </a:xfrm>
            <a:prstGeom prst="rect">
              <a:avLst/>
            </a:prstGeom>
            <a:noFill/>
            <a:ln>
              <a:noFill/>
            </a:ln>
          </p:spPr>
        </p:pic>
        <p:sp>
          <p:nvSpPr>
            <p:cNvPr id="171" name="Google Shape;171;p21"/>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p21"/>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D94E53"/>
              </a:buClr>
              <a:buSzPts val="4500"/>
              <a:buFont typeface="Proxima Nova"/>
              <a:buNone/>
              <a:defRPr sz="45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2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74" name="Google Shape;174;p21"/>
          <p:cNvSpPr/>
          <p:nvPr/>
        </p:nvSpPr>
        <p:spPr>
          <a:xfrm>
            <a:off x="9051750" y="2178722"/>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5" name="Google Shape;175;p21"/>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White 2">
  <p:cSld name="SECTION_HEADER_6">
    <p:spTree>
      <p:nvGrpSpPr>
        <p:cNvPr id="176" name="Shape 176"/>
        <p:cNvGrpSpPr/>
        <p:nvPr/>
      </p:nvGrpSpPr>
      <p:grpSpPr>
        <a:xfrm>
          <a:off x="0" y="0"/>
          <a:ext cx="0" cy="0"/>
          <a:chOff x="0" y="0"/>
          <a:chExt cx="0" cy="0"/>
        </a:xfrm>
      </p:grpSpPr>
      <p:grpSp>
        <p:nvGrpSpPr>
          <p:cNvPr id="177" name="Google Shape;177;p22"/>
          <p:cNvGrpSpPr/>
          <p:nvPr/>
        </p:nvGrpSpPr>
        <p:grpSpPr>
          <a:xfrm>
            <a:off x="6475475" y="-6107"/>
            <a:ext cx="2668854" cy="4325782"/>
            <a:chOff x="6475475" y="-6107"/>
            <a:chExt cx="2668854" cy="4325782"/>
          </a:xfrm>
        </p:grpSpPr>
        <p:sp>
          <p:nvSpPr>
            <p:cNvPr id="178" name="Google Shape;178;p22"/>
            <p:cNvSpPr/>
            <p:nvPr/>
          </p:nvSpPr>
          <p:spPr>
            <a:xfrm flipH="1" rot="-5384158">
              <a:off x="6117746" y="367106"/>
              <a:ext cx="3386942" cy="2650636"/>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79" name="Google Shape;179;p22"/>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22"/>
            <p:cNvPicPr preferRelativeResize="0"/>
            <p:nvPr/>
          </p:nvPicPr>
          <p:blipFill rotWithShape="1">
            <a:blip r:embed="rId2">
              <a:alphaModFix/>
            </a:blip>
            <a:srcRect b="0" l="0" r="0" t="0"/>
            <a:stretch/>
          </p:blipFill>
          <p:spPr>
            <a:xfrm>
              <a:off x="7678537" y="239324"/>
              <a:ext cx="1189275" cy="353898"/>
            </a:xfrm>
            <a:prstGeom prst="rect">
              <a:avLst/>
            </a:prstGeom>
            <a:noFill/>
            <a:ln>
              <a:noFill/>
            </a:ln>
          </p:spPr>
        </p:pic>
        <p:sp>
          <p:nvSpPr>
            <p:cNvPr id="181" name="Google Shape;181;p22"/>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 name="Google Shape;182;p22"/>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D94E53"/>
              </a:buClr>
              <a:buSzPts val="4500"/>
              <a:buFont typeface="Proxima Nova"/>
              <a:buNone/>
              <a:defRPr sz="45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3" name="Google Shape;183;p2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84" name="Google Shape;184;p22"/>
          <p:cNvSpPr/>
          <p:nvPr/>
        </p:nvSpPr>
        <p:spPr>
          <a:xfrm>
            <a:off x="9051750" y="2178722"/>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 name="Google Shape;185;p22"/>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White 3">
  <p:cSld name="SECTION_HEADER_7">
    <p:spTree>
      <p:nvGrpSpPr>
        <p:cNvPr id="186" name="Shape 186"/>
        <p:cNvGrpSpPr/>
        <p:nvPr/>
      </p:nvGrpSpPr>
      <p:grpSpPr>
        <a:xfrm>
          <a:off x="0" y="0"/>
          <a:ext cx="0" cy="0"/>
          <a:chOff x="0" y="0"/>
          <a:chExt cx="0" cy="0"/>
        </a:xfrm>
      </p:grpSpPr>
      <p:grpSp>
        <p:nvGrpSpPr>
          <p:cNvPr id="187" name="Google Shape;187;p23"/>
          <p:cNvGrpSpPr/>
          <p:nvPr/>
        </p:nvGrpSpPr>
        <p:grpSpPr>
          <a:xfrm>
            <a:off x="6475475" y="-6107"/>
            <a:ext cx="2668854" cy="4325782"/>
            <a:chOff x="6475475" y="-6107"/>
            <a:chExt cx="2668854" cy="4325782"/>
          </a:xfrm>
        </p:grpSpPr>
        <p:sp>
          <p:nvSpPr>
            <p:cNvPr id="188" name="Google Shape;188;p23"/>
            <p:cNvSpPr/>
            <p:nvPr/>
          </p:nvSpPr>
          <p:spPr>
            <a:xfrm flipH="1" rot="-5384158">
              <a:off x="6117746" y="367106"/>
              <a:ext cx="3386942" cy="2650636"/>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89" name="Google Shape;189;p23"/>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p23"/>
            <p:cNvPicPr preferRelativeResize="0"/>
            <p:nvPr/>
          </p:nvPicPr>
          <p:blipFill rotWithShape="1">
            <a:blip r:embed="rId2">
              <a:alphaModFix/>
            </a:blip>
            <a:srcRect b="0" l="0" r="0" t="0"/>
            <a:stretch/>
          </p:blipFill>
          <p:spPr>
            <a:xfrm>
              <a:off x="7678537" y="239324"/>
              <a:ext cx="1189275" cy="353898"/>
            </a:xfrm>
            <a:prstGeom prst="rect">
              <a:avLst/>
            </a:prstGeom>
            <a:noFill/>
            <a:ln>
              <a:noFill/>
            </a:ln>
          </p:spPr>
        </p:pic>
        <p:sp>
          <p:nvSpPr>
            <p:cNvPr id="191" name="Google Shape;191;p23"/>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2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D94E53"/>
              </a:buClr>
              <a:buSzPts val="4500"/>
              <a:buFont typeface="Proxima Nova"/>
              <a:buNone/>
              <a:defRPr sz="4500">
                <a:solidFill>
                  <a:srgbClr val="D94E5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94" name="Google Shape;194;p23"/>
          <p:cNvSpPr/>
          <p:nvPr/>
        </p:nvSpPr>
        <p:spPr>
          <a:xfrm>
            <a:off x="9051750" y="2178722"/>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 name="Google Shape;195;p23"/>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add your own">
  <p:cSld name="SECTION_HEADER_3_1_3">
    <p:spTree>
      <p:nvGrpSpPr>
        <p:cNvPr id="196" name="Shape 196"/>
        <p:cNvGrpSpPr/>
        <p:nvPr/>
      </p:nvGrpSpPr>
      <p:grpSpPr>
        <a:xfrm>
          <a:off x="0" y="0"/>
          <a:ext cx="0" cy="0"/>
          <a:chOff x="0" y="0"/>
          <a:chExt cx="0" cy="0"/>
        </a:xfrm>
      </p:grpSpPr>
      <p:sp>
        <p:nvSpPr>
          <p:cNvPr id="197" name="Google Shape;197;p24"/>
          <p:cNvSpPr/>
          <p:nvPr/>
        </p:nvSpPr>
        <p:spPr>
          <a:xfrm>
            <a:off x="8944250" y="-31925"/>
            <a:ext cx="210900" cy="5143500"/>
          </a:xfrm>
          <a:prstGeom prst="rect">
            <a:avLst/>
          </a:prstGeom>
          <a:solidFill>
            <a:srgbClr val="D94F5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8" name="Google Shape;198;p24"/>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9" name="Google Shape;199;p24"/>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3000"/>
              <a:buFont typeface="Proxima Nova"/>
              <a:buNone/>
              <a:defRPr sz="3000">
                <a:solidFill>
                  <a:srgbClr val="D94E5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0" name="Google Shape;200;p24"/>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201" name="Google Shape;201;p24"/>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
        <p:nvSpPr>
          <p:cNvPr id="202" name="Google Shape;202;p24"/>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2">
    <p:spTree>
      <p:nvGrpSpPr>
        <p:cNvPr id="203" name="Shape 203"/>
        <p:cNvGrpSpPr/>
        <p:nvPr/>
      </p:nvGrpSpPr>
      <p:grpSpPr>
        <a:xfrm>
          <a:off x="0" y="0"/>
          <a:ext cx="0" cy="0"/>
          <a:chOff x="0" y="0"/>
          <a:chExt cx="0" cy="0"/>
        </a:xfrm>
      </p:grpSpPr>
      <p:sp>
        <p:nvSpPr>
          <p:cNvPr id="204" name="Google Shape;204;p25"/>
          <p:cNvSpPr/>
          <p:nvPr/>
        </p:nvSpPr>
        <p:spPr>
          <a:xfrm flipH="1" rot="-5384158">
            <a:off x="6117746" y="367106"/>
            <a:ext cx="3386942" cy="2650636"/>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205" name="Google Shape;205;p25"/>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6" name="Google Shape;206;p25"/>
          <p:cNvPicPr preferRelativeResize="0"/>
          <p:nvPr/>
        </p:nvPicPr>
        <p:blipFill rotWithShape="1">
          <a:blip r:embed="rId2">
            <a:alphaModFix/>
          </a:blip>
          <a:srcRect b="0" l="0" r="0" t="0"/>
          <a:stretch/>
        </p:blipFill>
        <p:spPr>
          <a:xfrm>
            <a:off x="7678537" y="239324"/>
            <a:ext cx="1189275" cy="353898"/>
          </a:xfrm>
          <a:prstGeom prst="rect">
            <a:avLst/>
          </a:prstGeom>
          <a:noFill/>
          <a:ln>
            <a:noFill/>
          </a:ln>
        </p:spPr>
      </p:pic>
      <p:sp>
        <p:nvSpPr>
          <p:cNvPr id="207" name="Google Shape;207;p25"/>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5"/>
          <p:cNvSpPr txBox="1"/>
          <p:nvPr>
            <p:ph type="title"/>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1400"/>
              <a:buNone/>
              <a:defRPr>
                <a:solidFill>
                  <a:srgbClr val="D94E53"/>
                </a:solidFill>
              </a:defRPr>
            </a:lvl1pPr>
            <a:lvl2pPr lvl="1"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2pPr>
            <a:lvl3pPr lvl="2"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3pPr>
            <a:lvl4pPr lvl="3"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4pPr>
            <a:lvl5pPr lvl="4"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5pPr>
            <a:lvl6pPr lvl="5"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6pPr>
            <a:lvl7pPr lvl="6"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7pPr>
            <a:lvl8pPr lvl="7"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8pPr>
            <a:lvl9pPr lvl="8"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9pPr>
          </a:lstStyle>
          <a:p/>
        </p:txBody>
      </p:sp>
      <p:cxnSp>
        <p:nvCxnSpPr>
          <p:cNvPr id="209" name="Google Shape;209;p25"/>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210" name="Google Shape;210;p25"/>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1" name="Google Shape;211;p25"/>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5"/>
          <p:cNvSpPr txBox="1"/>
          <p:nvPr>
            <p:ph idx="1" type="body"/>
          </p:nvPr>
        </p:nvSpPr>
        <p:spPr>
          <a:xfrm>
            <a:off x="646300" y="1516025"/>
            <a:ext cx="7871400" cy="3092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_1">
    <p:spTree>
      <p:nvGrpSpPr>
        <p:cNvPr id="213" name="Shape 213"/>
        <p:cNvGrpSpPr/>
        <p:nvPr/>
      </p:nvGrpSpPr>
      <p:grpSpPr>
        <a:xfrm>
          <a:off x="0" y="0"/>
          <a:ext cx="0" cy="0"/>
          <a:chOff x="0" y="0"/>
          <a:chExt cx="0" cy="0"/>
        </a:xfrm>
      </p:grpSpPr>
      <p:sp>
        <p:nvSpPr>
          <p:cNvPr id="214" name="Google Shape;214;p26"/>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215" name="Google Shape;215;p26"/>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26"/>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217" name="Google Shape;217;p26"/>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txBox="1"/>
          <p:nvPr>
            <p:ph type="title"/>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1400"/>
              <a:buNone/>
              <a:defRPr>
                <a:solidFill>
                  <a:srgbClr val="D94E53"/>
                </a:solidFill>
              </a:defRPr>
            </a:lvl1pPr>
            <a:lvl2pPr lvl="1"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2pPr>
            <a:lvl3pPr lvl="2"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3pPr>
            <a:lvl4pPr lvl="3"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4pPr>
            <a:lvl5pPr lvl="4"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5pPr>
            <a:lvl6pPr lvl="5"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6pPr>
            <a:lvl7pPr lvl="6"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7pPr>
            <a:lvl8pPr lvl="7"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8pPr>
            <a:lvl9pPr lvl="8"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9pPr>
          </a:lstStyle>
          <a:p/>
        </p:txBody>
      </p:sp>
      <p:cxnSp>
        <p:nvCxnSpPr>
          <p:cNvPr id="219" name="Google Shape;219;p26"/>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220" name="Google Shape;220;p26"/>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1" name="Google Shape;221;p26"/>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223" name="Google Shape;223;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2">
    <p:spTree>
      <p:nvGrpSpPr>
        <p:cNvPr id="224" name="Shape 224"/>
        <p:cNvGrpSpPr/>
        <p:nvPr/>
      </p:nvGrpSpPr>
      <p:grpSpPr>
        <a:xfrm>
          <a:off x="0" y="0"/>
          <a:ext cx="0" cy="0"/>
          <a:chOff x="0" y="0"/>
          <a:chExt cx="0" cy="0"/>
        </a:xfrm>
      </p:grpSpPr>
      <p:sp>
        <p:nvSpPr>
          <p:cNvPr id="225" name="Google Shape;225;p27"/>
          <p:cNvSpPr txBox="1"/>
          <p:nvPr>
            <p:ph type="title"/>
          </p:nvPr>
        </p:nvSpPr>
        <p:spPr>
          <a:xfrm>
            <a:off x="628650" y="426244"/>
            <a:ext cx="67911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1400"/>
              <a:buFont typeface="Proxima Nova"/>
              <a:buNone/>
              <a:defRPr b="1">
                <a:solidFill>
                  <a:srgbClr val="D94E53"/>
                </a:solidFill>
                <a:latin typeface="Proxima Nova"/>
                <a:ea typeface="Proxima Nova"/>
                <a:cs typeface="Proxima Nova"/>
                <a:sym typeface="Proxima Nova"/>
              </a:defRPr>
            </a:lvl1pPr>
            <a:lvl2pPr lvl="1"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2pPr>
            <a:lvl3pPr lvl="2"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3pPr>
            <a:lvl4pPr lvl="3"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4pPr>
            <a:lvl5pPr lvl="4"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5pPr>
            <a:lvl6pPr lvl="5"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6pPr>
            <a:lvl7pPr lvl="6"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7pPr>
            <a:lvl8pPr lvl="7"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8pPr>
            <a:lvl9pPr lvl="8" algn="l">
              <a:lnSpc>
                <a:spcPct val="100000"/>
              </a:lnSpc>
              <a:spcBef>
                <a:spcPts val="0"/>
              </a:spcBef>
              <a:spcAft>
                <a:spcPts val="0"/>
              </a:spcAft>
              <a:buClr>
                <a:srgbClr val="D94E53"/>
              </a:buClr>
              <a:buSzPts val="1100"/>
              <a:buFont typeface="Proxima Nova"/>
              <a:buNone/>
              <a:defRPr b="1">
                <a:solidFill>
                  <a:srgbClr val="D94E53"/>
                </a:solidFill>
                <a:latin typeface="Proxima Nova"/>
                <a:ea typeface="Proxima Nova"/>
                <a:cs typeface="Proxima Nova"/>
                <a:sym typeface="Proxima Nova"/>
              </a:defRPr>
            </a:lvl9pPr>
          </a:lstStyle>
          <a:p/>
        </p:txBody>
      </p:sp>
      <p:sp>
        <p:nvSpPr>
          <p:cNvPr id="226" name="Google Shape;226;p27"/>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Clr>
                <a:srgbClr val="434343"/>
              </a:buClr>
              <a:buSzPts val="2100"/>
              <a:buFont typeface="Proxima Nova"/>
              <a:buChar char="•"/>
              <a:defRPr>
                <a:solidFill>
                  <a:srgbClr val="434343"/>
                </a:solidFill>
                <a:latin typeface="Proxima Nova"/>
                <a:ea typeface="Proxima Nova"/>
                <a:cs typeface="Proxima Nova"/>
                <a:sym typeface="Proxima Nova"/>
              </a:defRPr>
            </a:lvl1pPr>
            <a:lvl2pPr indent="-342900" lvl="1" marL="914400">
              <a:spcBef>
                <a:spcPts val="400"/>
              </a:spcBef>
              <a:spcAft>
                <a:spcPts val="0"/>
              </a:spcAft>
              <a:buClr>
                <a:srgbClr val="434343"/>
              </a:buClr>
              <a:buSzPts val="1800"/>
              <a:buFont typeface="Proxima Nova"/>
              <a:buChar char="•"/>
              <a:defRPr>
                <a:solidFill>
                  <a:srgbClr val="434343"/>
                </a:solidFill>
                <a:latin typeface="Proxima Nova"/>
                <a:ea typeface="Proxima Nova"/>
                <a:cs typeface="Proxima Nova"/>
                <a:sym typeface="Proxima Nova"/>
              </a:defRPr>
            </a:lvl2pPr>
            <a:lvl3pPr indent="-323850" lvl="2" marL="1371600">
              <a:spcBef>
                <a:spcPts val="400"/>
              </a:spcBef>
              <a:spcAft>
                <a:spcPts val="0"/>
              </a:spcAft>
              <a:buClr>
                <a:srgbClr val="434343"/>
              </a:buClr>
              <a:buSzPts val="1500"/>
              <a:buFont typeface="Proxima Nova"/>
              <a:buChar char="•"/>
              <a:defRPr>
                <a:solidFill>
                  <a:srgbClr val="434343"/>
                </a:solidFill>
                <a:latin typeface="Proxima Nova"/>
                <a:ea typeface="Proxima Nova"/>
                <a:cs typeface="Proxima Nova"/>
                <a:sym typeface="Proxima Nova"/>
              </a:defRPr>
            </a:lvl3pPr>
            <a:lvl4pPr indent="-317500" lvl="3" marL="18288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4pPr>
            <a:lvl5pPr indent="-317500" lvl="4" marL="22860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5pPr>
            <a:lvl6pPr indent="-317500" lvl="5" marL="27432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6pPr>
            <a:lvl7pPr indent="-317500" lvl="6" marL="32004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7pPr>
            <a:lvl8pPr indent="-317500" lvl="7" marL="36576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8pPr>
            <a:lvl9pPr indent="-317500" lvl="8" marL="41148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9pPr>
          </a:lstStyle>
          <a:p/>
        </p:txBody>
      </p:sp>
      <p:sp>
        <p:nvSpPr>
          <p:cNvPr id="227" name="Google Shape;227;p27"/>
          <p:cNvSpPr/>
          <p:nvPr/>
        </p:nvSpPr>
        <p:spPr>
          <a:xfrm>
            <a:off x="7056598" y="25"/>
            <a:ext cx="2087400" cy="869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
          <p:cNvSpPr/>
          <p:nvPr/>
        </p:nvSpPr>
        <p:spPr>
          <a:xfrm rot="10800000">
            <a:off x="6449710" y="25"/>
            <a:ext cx="618600" cy="869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7"/>
          <p:cNvPicPr preferRelativeResize="0"/>
          <p:nvPr/>
        </p:nvPicPr>
        <p:blipFill>
          <a:blip r:embed="rId2">
            <a:alphaModFix/>
          </a:blip>
          <a:stretch>
            <a:fillRect/>
          </a:stretch>
        </p:blipFill>
        <p:spPr>
          <a:xfrm>
            <a:off x="7430002" y="235413"/>
            <a:ext cx="1340603" cy="398925"/>
          </a:xfrm>
          <a:prstGeom prst="rect">
            <a:avLst/>
          </a:prstGeom>
          <a:noFill/>
          <a:ln>
            <a:noFill/>
          </a:ln>
        </p:spPr>
      </p:pic>
      <p:sp>
        <p:nvSpPr>
          <p:cNvPr id="230" name="Google Shape;230;p27"/>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3">
  <p:cSld name="CUSTOM_4_1">
    <p:spTree>
      <p:nvGrpSpPr>
        <p:cNvPr id="231" name="Shape 231"/>
        <p:cNvGrpSpPr/>
        <p:nvPr/>
      </p:nvGrpSpPr>
      <p:grpSpPr>
        <a:xfrm>
          <a:off x="0" y="0"/>
          <a:ext cx="0" cy="0"/>
          <a:chOff x="0" y="0"/>
          <a:chExt cx="0" cy="0"/>
        </a:xfrm>
      </p:grpSpPr>
      <p:sp>
        <p:nvSpPr>
          <p:cNvPr id="232" name="Google Shape;232;p28"/>
          <p:cNvSpPr/>
          <p:nvPr/>
        </p:nvSpPr>
        <p:spPr>
          <a:xfrm>
            <a:off x="4607925" y="-24175"/>
            <a:ext cx="4551900" cy="5191800"/>
          </a:xfrm>
          <a:prstGeom prst="rect">
            <a:avLst/>
          </a:prstGeom>
          <a:solidFill>
            <a:srgbClr val="204F6D"/>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2900">
              <a:solidFill>
                <a:srgbClr val="D9D9D9"/>
              </a:solidFill>
            </a:endParaRPr>
          </a:p>
        </p:txBody>
      </p:sp>
      <p:sp>
        <p:nvSpPr>
          <p:cNvPr id="233" name="Google Shape;233;p28"/>
          <p:cNvSpPr/>
          <p:nvPr/>
        </p:nvSpPr>
        <p:spPr>
          <a:xfrm>
            <a:off x="3" y="694766"/>
            <a:ext cx="113700" cy="1028700"/>
          </a:xfrm>
          <a:prstGeom prst="snip1Rect">
            <a:avLst>
              <a:gd fmla="val 0" name="adj"/>
            </a:avLst>
          </a:prstGeom>
          <a:solidFill>
            <a:srgbClr val="ECBA2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4" name="Google Shape;234;p28"/>
          <p:cNvSpPr/>
          <p:nvPr/>
        </p:nvSpPr>
        <p:spPr>
          <a:xfrm>
            <a:off x="113702" y="694775"/>
            <a:ext cx="495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5" name="Google Shape;235;p28"/>
          <p:cNvSpPr txBox="1"/>
          <p:nvPr>
            <p:ph type="title"/>
          </p:nvPr>
        </p:nvSpPr>
        <p:spPr>
          <a:xfrm>
            <a:off x="628650" y="45250"/>
            <a:ext cx="3399000" cy="994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D94E53"/>
              </a:buClr>
              <a:buSzPts val="1300"/>
              <a:buFont typeface="Proxima Nova Extrabold"/>
              <a:buNone/>
              <a:defRPr sz="2700">
                <a:solidFill>
                  <a:srgbClr val="D94E53"/>
                </a:solidFill>
                <a:latin typeface="Proxima Nova Extrabold"/>
                <a:ea typeface="Proxima Nova Extrabold"/>
                <a:cs typeface="Proxima Nova Extrabold"/>
                <a:sym typeface="Proxima Nova Extrabold"/>
              </a:defRPr>
            </a:lvl1pPr>
            <a:lvl2pPr lvl="1"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2pPr>
            <a:lvl3pPr lvl="2"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3pPr>
            <a:lvl4pPr lvl="3"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4pPr>
            <a:lvl5pPr lvl="4"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5pPr>
            <a:lvl6pPr lvl="5"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6pPr>
            <a:lvl7pPr lvl="6"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7pPr>
            <a:lvl8pPr lvl="7"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8pPr>
            <a:lvl9pPr lvl="8" algn="l">
              <a:lnSpc>
                <a:spcPct val="100000"/>
              </a:lnSpc>
              <a:spcBef>
                <a:spcPts val="0"/>
              </a:spcBef>
              <a:spcAft>
                <a:spcPts val="0"/>
              </a:spcAft>
              <a:buClr>
                <a:srgbClr val="D94F53"/>
              </a:buClr>
              <a:buSzPts val="1100"/>
              <a:buFont typeface="Proxima Nova Extrabold"/>
              <a:buNone/>
              <a:defRPr>
                <a:solidFill>
                  <a:srgbClr val="D94F53"/>
                </a:solidFill>
                <a:latin typeface="Proxima Nova Extrabold"/>
                <a:ea typeface="Proxima Nova Extrabold"/>
                <a:cs typeface="Proxima Nova Extrabold"/>
                <a:sym typeface="Proxima Nova Extrabold"/>
              </a:defRPr>
            </a:lvl9pPr>
          </a:lstStyle>
          <a:p/>
        </p:txBody>
      </p:sp>
      <p:sp>
        <p:nvSpPr>
          <p:cNvPr id="236" name="Google Shape;236;p28"/>
          <p:cNvSpPr txBox="1"/>
          <p:nvPr>
            <p:ph idx="1" type="body"/>
          </p:nvPr>
        </p:nvSpPr>
        <p:spPr>
          <a:xfrm>
            <a:off x="646300" y="1190975"/>
            <a:ext cx="4016400" cy="3092400"/>
          </a:xfrm>
          <a:prstGeom prst="rect">
            <a:avLst/>
          </a:prstGeom>
        </p:spPr>
        <p:txBody>
          <a:bodyPr anchorCtr="0" anchor="t" bIns="34275" lIns="68575" spcFirstLastPara="1" rIns="68575" wrap="square" tIns="34275">
            <a:noAutofit/>
          </a:bodyPr>
          <a:lstStyle>
            <a:lvl1pPr indent="-298450" lvl="0" marL="457200">
              <a:spcBef>
                <a:spcPts val="800"/>
              </a:spcBef>
              <a:spcAft>
                <a:spcPts val="0"/>
              </a:spcAft>
              <a:buClr>
                <a:srgbClr val="434343"/>
              </a:buClr>
              <a:buSzPts val="1100"/>
              <a:buFont typeface="Proxima Nova"/>
              <a:buChar char="•"/>
              <a:defRPr>
                <a:solidFill>
                  <a:srgbClr val="434343"/>
                </a:solidFill>
                <a:latin typeface="Proxima Nova"/>
                <a:ea typeface="Proxima Nova"/>
                <a:cs typeface="Proxima Nova"/>
                <a:sym typeface="Proxima Nova"/>
              </a:defRPr>
            </a:lvl1pPr>
            <a:lvl2pPr indent="-342900" lvl="1" marL="914400">
              <a:spcBef>
                <a:spcPts val="400"/>
              </a:spcBef>
              <a:spcAft>
                <a:spcPts val="0"/>
              </a:spcAft>
              <a:buClr>
                <a:srgbClr val="434343"/>
              </a:buClr>
              <a:buSzPts val="1800"/>
              <a:buFont typeface="Proxima Nova"/>
              <a:buChar char="•"/>
              <a:defRPr>
                <a:solidFill>
                  <a:srgbClr val="434343"/>
                </a:solidFill>
                <a:latin typeface="Proxima Nova"/>
                <a:ea typeface="Proxima Nova"/>
                <a:cs typeface="Proxima Nova"/>
                <a:sym typeface="Proxima Nova"/>
              </a:defRPr>
            </a:lvl2pPr>
            <a:lvl3pPr indent="-323850" lvl="2" marL="1371600">
              <a:spcBef>
                <a:spcPts val="400"/>
              </a:spcBef>
              <a:spcAft>
                <a:spcPts val="0"/>
              </a:spcAft>
              <a:buClr>
                <a:srgbClr val="434343"/>
              </a:buClr>
              <a:buSzPts val="1500"/>
              <a:buFont typeface="Proxima Nova"/>
              <a:buChar char="•"/>
              <a:defRPr>
                <a:solidFill>
                  <a:srgbClr val="434343"/>
                </a:solidFill>
                <a:latin typeface="Proxima Nova"/>
                <a:ea typeface="Proxima Nova"/>
                <a:cs typeface="Proxima Nova"/>
                <a:sym typeface="Proxima Nova"/>
              </a:defRPr>
            </a:lvl3pPr>
            <a:lvl4pPr indent="-317500" lvl="3" marL="18288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4pPr>
            <a:lvl5pPr indent="-317500" lvl="4" marL="22860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5pPr>
            <a:lvl6pPr indent="-317500" lvl="5" marL="27432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6pPr>
            <a:lvl7pPr indent="-317500" lvl="6" marL="32004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7pPr>
            <a:lvl8pPr indent="-317500" lvl="7" marL="36576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8pPr>
            <a:lvl9pPr indent="-317500" lvl="8" marL="4114800">
              <a:spcBef>
                <a:spcPts val="40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9pPr>
          </a:lstStyle>
          <a:p/>
        </p:txBody>
      </p:sp>
      <p:sp>
        <p:nvSpPr>
          <p:cNvPr id="237" name="Google Shape;237;p28"/>
          <p:cNvSpPr/>
          <p:nvPr/>
        </p:nvSpPr>
        <p:spPr>
          <a:xfrm>
            <a:off x="0" y="5061725"/>
            <a:ext cx="9144000" cy="1059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add your own 3">
  <p:cSld name="SECTION_HEADER_3_1_4">
    <p:spTree>
      <p:nvGrpSpPr>
        <p:cNvPr id="238" name="Shape 238"/>
        <p:cNvGrpSpPr/>
        <p:nvPr/>
      </p:nvGrpSpPr>
      <p:grpSpPr>
        <a:xfrm>
          <a:off x="0" y="0"/>
          <a:ext cx="0" cy="0"/>
          <a:chOff x="0" y="0"/>
          <a:chExt cx="0" cy="0"/>
        </a:xfrm>
      </p:grpSpPr>
      <p:sp>
        <p:nvSpPr>
          <p:cNvPr id="239" name="Google Shape;239;p29"/>
          <p:cNvSpPr/>
          <p:nvPr/>
        </p:nvSpPr>
        <p:spPr>
          <a:xfrm>
            <a:off x="8944250" y="-31925"/>
            <a:ext cx="210900" cy="5143500"/>
          </a:xfrm>
          <a:prstGeom prst="rect">
            <a:avLst/>
          </a:prstGeom>
          <a:solidFill>
            <a:srgbClr val="D94F5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0" name="Google Shape;240;p29"/>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1" name="Google Shape;241;p29"/>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3000"/>
              <a:buFont typeface="Proxima Nova"/>
              <a:buNone/>
              <a:defRPr sz="3000">
                <a:solidFill>
                  <a:srgbClr val="D94E5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2" name="Google Shape;242;p29"/>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243" name="Google Shape;243;p29"/>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
        <p:nvSpPr>
          <p:cNvPr id="244" name="Google Shape;244;p29"/>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add your own 4">
  <p:cSld name="SECTION_HEADER_3_1_5">
    <p:spTree>
      <p:nvGrpSpPr>
        <p:cNvPr id="245" name="Shape 245"/>
        <p:cNvGrpSpPr/>
        <p:nvPr/>
      </p:nvGrpSpPr>
      <p:grpSpPr>
        <a:xfrm>
          <a:off x="0" y="0"/>
          <a:ext cx="0" cy="0"/>
          <a:chOff x="0" y="0"/>
          <a:chExt cx="0" cy="0"/>
        </a:xfrm>
      </p:grpSpPr>
      <p:sp>
        <p:nvSpPr>
          <p:cNvPr id="246" name="Google Shape;246;p30"/>
          <p:cNvSpPr/>
          <p:nvPr/>
        </p:nvSpPr>
        <p:spPr>
          <a:xfrm>
            <a:off x="8944250" y="-31925"/>
            <a:ext cx="210900" cy="5143500"/>
          </a:xfrm>
          <a:prstGeom prst="rect">
            <a:avLst/>
          </a:prstGeom>
          <a:solidFill>
            <a:srgbClr val="D94F5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7" name="Google Shape;247;p30"/>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8" name="Google Shape;248;p30"/>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D94E53"/>
              </a:buClr>
              <a:buSzPts val="3000"/>
              <a:buFont typeface="Proxima Nova"/>
              <a:buNone/>
              <a:defRPr sz="3000">
                <a:solidFill>
                  <a:srgbClr val="D94E5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9" name="Google Shape;249;p30"/>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250" name="Google Shape;250;p30"/>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
        <p:nvSpPr>
          <p:cNvPr id="251" name="Google Shape;251;p30"/>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SA Vision">
  <p:cSld name="CUSTOM_1">
    <p:spTree>
      <p:nvGrpSpPr>
        <p:cNvPr id="26" name="Shape 26"/>
        <p:cNvGrpSpPr/>
        <p:nvPr/>
      </p:nvGrpSpPr>
      <p:grpSpPr>
        <a:xfrm>
          <a:off x="0" y="0"/>
          <a:ext cx="0" cy="0"/>
          <a:chOff x="0" y="0"/>
          <a:chExt cx="0" cy="0"/>
        </a:xfrm>
      </p:grpSpPr>
      <p:sp>
        <p:nvSpPr>
          <p:cNvPr id="27" name="Google Shape;27;p4"/>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28" name="Google Shape;28;p4"/>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 name="Google Shape;29;p4"/>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30" name="Google Shape;30;p4"/>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3300">
                <a:solidFill>
                  <a:srgbClr val="D94E53"/>
                </a:solidFill>
                <a:latin typeface="Proxima Nova"/>
                <a:ea typeface="Proxima Nova"/>
                <a:cs typeface="Proxima Nova"/>
                <a:sym typeface="Proxima Nova"/>
              </a:rPr>
              <a:t>NHSA’s Vision</a:t>
            </a:r>
            <a:endParaRPr b="1" sz="3300">
              <a:solidFill>
                <a:srgbClr val="D94E53"/>
              </a:solidFill>
              <a:latin typeface="Proxima Nova"/>
              <a:ea typeface="Proxima Nova"/>
              <a:cs typeface="Proxima Nova"/>
              <a:sym typeface="Proxima Nova"/>
            </a:endParaRPr>
          </a:p>
        </p:txBody>
      </p:sp>
      <p:cxnSp>
        <p:nvCxnSpPr>
          <p:cNvPr id="32" name="Google Shape;32;p4"/>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33" name="Google Shape;33;p4"/>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4" name="Google Shape;34;p4"/>
          <p:cNvSpPr/>
          <p:nvPr/>
        </p:nvSpPr>
        <p:spPr>
          <a:xfrm>
            <a:off x="-13575" y="4860625"/>
            <a:ext cx="91974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txBox="1"/>
          <p:nvPr/>
        </p:nvSpPr>
        <p:spPr>
          <a:xfrm>
            <a:off x="628650" y="1369225"/>
            <a:ext cx="7792200" cy="3491400"/>
          </a:xfrm>
          <a:prstGeom prst="rect">
            <a:avLst/>
          </a:prstGeom>
          <a:noFill/>
          <a:ln>
            <a:noFill/>
          </a:ln>
        </p:spPr>
        <p:txBody>
          <a:bodyPr anchorCtr="0" anchor="t" bIns="34275" lIns="68575" spcFirstLastPara="1" rIns="68575" wrap="square" tIns="34275">
            <a:noAutofit/>
          </a:bodyPr>
          <a:lstStyle/>
          <a:p>
            <a:pPr indent="0" lvl="0" marL="88900" rtl="0" algn="l">
              <a:lnSpc>
                <a:spcPct val="90000"/>
              </a:lnSpc>
              <a:spcBef>
                <a:spcPts val="800"/>
              </a:spcBef>
              <a:spcAft>
                <a:spcPts val="0"/>
              </a:spcAft>
              <a:buNone/>
            </a:pPr>
            <a:r>
              <a:rPr b="1" lang="en" sz="2100">
                <a:solidFill>
                  <a:srgbClr val="0083BB"/>
                </a:solidFill>
                <a:latin typeface="Proxima Nova"/>
                <a:ea typeface="Proxima Nova"/>
                <a:cs typeface="Proxima Nova"/>
                <a:sym typeface="Proxima Nova"/>
              </a:rPr>
              <a:t>To Lead</a:t>
            </a:r>
            <a:endParaRPr sz="2100">
              <a:solidFill>
                <a:srgbClr val="0083BB"/>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rPr lang="en" sz="2100">
                <a:solidFill>
                  <a:srgbClr val="000000"/>
                </a:solidFill>
                <a:latin typeface="Proxima Nova"/>
                <a:ea typeface="Proxima Nova"/>
                <a:cs typeface="Proxima Nova"/>
                <a:sym typeface="Proxima Nova"/>
              </a:rPr>
              <a:t>To be the untiring voice that will not be quiet until every vulnerable child is served with the Head Start model of support for the whole child, the family, and the community.</a:t>
            </a:r>
            <a:endParaRPr sz="2100">
              <a:solidFill>
                <a:srgbClr val="000000"/>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t/>
            </a:r>
            <a:endParaRPr sz="2100">
              <a:solidFill>
                <a:srgbClr val="000000"/>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rPr b="1" lang="en" sz="2100">
                <a:solidFill>
                  <a:srgbClr val="0083BB"/>
                </a:solidFill>
                <a:latin typeface="Proxima Nova"/>
                <a:ea typeface="Proxima Nova"/>
                <a:cs typeface="Proxima Nova"/>
                <a:sym typeface="Proxima Nova"/>
              </a:rPr>
              <a:t>To Advocate</a:t>
            </a:r>
            <a:endParaRPr sz="2100">
              <a:solidFill>
                <a:srgbClr val="0083BB"/>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rPr lang="en" sz="2100">
                <a:solidFill>
                  <a:srgbClr val="000000"/>
                </a:solidFill>
                <a:latin typeface="Proxima Nova"/>
                <a:ea typeface="Proxima Nova"/>
                <a:cs typeface="Proxima Nova"/>
                <a:sym typeface="Proxima Nova"/>
              </a:rPr>
              <a:t>To work diligently for policy changes that ensure all vulnerable children and families have what they need to succeed.</a:t>
            </a:r>
            <a:br>
              <a:rPr lang="en" sz="2100">
                <a:solidFill>
                  <a:srgbClr val="000000"/>
                </a:solidFill>
                <a:latin typeface="Proxima Nova"/>
                <a:ea typeface="Proxima Nova"/>
                <a:cs typeface="Proxima Nova"/>
                <a:sym typeface="Proxima Nova"/>
              </a:rPr>
            </a:br>
            <a:endParaRPr sz="2100">
              <a:solidFill>
                <a:srgbClr val="000000"/>
              </a:solidFill>
              <a:latin typeface="Proxima Nova"/>
              <a:ea typeface="Proxima Nova"/>
              <a:cs typeface="Proxima Nova"/>
              <a:sym typeface="Proxima Nova"/>
            </a:endParaRPr>
          </a:p>
        </p:txBody>
      </p:sp>
      <p:cxnSp>
        <p:nvCxnSpPr>
          <p:cNvPr id="36" name="Google Shape;36;p4"/>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_2">
    <p:spTree>
      <p:nvGrpSpPr>
        <p:cNvPr id="252" name="Shape 25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3" name="Shape 253"/>
        <p:cNvGrpSpPr/>
        <p:nvPr/>
      </p:nvGrpSpPr>
      <p:grpSpPr>
        <a:xfrm>
          <a:off x="0" y="0"/>
          <a:ext cx="0" cy="0"/>
          <a:chOff x="0" y="0"/>
          <a:chExt cx="0" cy="0"/>
        </a:xfrm>
      </p:grpSpPr>
      <p:sp>
        <p:nvSpPr>
          <p:cNvPr id="254" name="Google Shape;254;p32"/>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55" name="Google Shape;255;p32"/>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256" name="Google Shape;25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SA Mission">
  <p:cSld name="CUSTOM_1_1">
    <p:spTree>
      <p:nvGrpSpPr>
        <p:cNvPr id="37" name="Shape 37"/>
        <p:cNvGrpSpPr/>
        <p:nvPr/>
      </p:nvGrpSpPr>
      <p:grpSpPr>
        <a:xfrm>
          <a:off x="0" y="0"/>
          <a:ext cx="0" cy="0"/>
          <a:chOff x="0" y="0"/>
          <a:chExt cx="0" cy="0"/>
        </a:xfrm>
      </p:grpSpPr>
      <p:sp>
        <p:nvSpPr>
          <p:cNvPr id="38" name="Google Shape;38;p5"/>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39" name="Google Shape;39;p5"/>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5"/>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41" name="Google Shape;41;p5"/>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 name="Google Shape;42;p5"/>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43" name="Google Shape;43;p5"/>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4" name="Google Shape;44;p5"/>
          <p:cNvSpPr/>
          <p:nvPr/>
        </p:nvSpPr>
        <p:spPr>
          <a:xfrm>
            <a:off x="-13575" y="4860625"/>
            <a:ext cx="91974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5"/>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46" name="Google Shape;46;p5"/>
          <p:cNvSpPr txBox="1"/>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3300">
                <a:solidFill>
                  <a:srgbClr val="D94E53"/>
                </a:solidFill>
                <a:latin typeface="Proxima Nova"/>
                <a:ea typeface="Proxima Nova"/>
                <a:cs typeface="Proxima Nova"/>
                <a:sym typeface="Proxima Nova"/>
              </a:rPr>
              <a:t>NHSA’s Mission</a:t>
            </a:r>
            <a:endParaRPr b="1" sz="3300">
              <a:solidFill>
                <a:srgbClr val="D94E53"/>
              </a:solidFill>
              <a:latin typeface="Proxima Nova"/>
              <a:ea typeface="Proxima Nova"/>
              <a:cs typeface="Proxima Nova"/>
              <a:sym typeface="Proxima Nova"/>
            </a:endParaRPr>
          </a:p>
        </p:txBody>
      </p:sp>
      <p:sp>
        <p:nvSpPr>
          <p:cNvPr id="47" name="Google Shape;47;p5"/>
          <p:cNvSpPr txBox="1"/>
          <p:nvPr/>
        </p:nvSpPr>
        <p:spPr>
          <a:xfrm>
            <a:off x="628649" y="1369219"/>
            <a:ext cx="7792200" cy="859800"/>
          </a:xfrm>
          <a:prstGeom prst="rect">
            <a:avLst/>
          </a:prstGeom>
          <a:noFill/>
          <a:ln>
            <a:noFill/>
          </a:ln>
        </p:spPr>
        <p:txBody>
          <a:bodyPr anchorCtr="0" anchor="t" bIns="34275" lIns="68575" spcFirstLastPara="1" rIns="68575" wrap="square" tIns="34275">
            <a:noAutofit/>
          </a:bodyPr>
          <a:lstStyle/>
          <a:p>
            <a:pPr indent="0" lvl="0" marL="88900" rtl="0" algn="l">
              <a:lnSpc>
                <a:spcPct val="90000"/>
              </a:lnSpc>
              <a:spcBef>
                <a:spcPts val="800"/>
              </a:spcBef>
              <a:spcAft>
                <a:spcPts val="0"/>
              </a:spcAft>
              <a:buNone/>
            </a:pPr>
            <a:r>
              <a:rPr b="1" lang="en" sz="2100">
                <a:solidFill>
                  <a:srgbClr val="0083BB"/>
                </a:solidFill>
                <a:latin typeface="Proxima Nova"/>
                <a:ea typeface="Proxima Nova"/>
                <a:cs typeface="Proxima Nova"/>
                <a:sym typeface="Proxima Nova"/>
              </a:rPr>
              <a:t>To coalesce, inspire, and support the Head Start field as a leader in early childhood development and education.</a:t>
            </a:r>
            <a:endParaRPr sz="2100">
              <a:solidFill>
                <a:srgbClr val="0083BB"/>
              </a:solidFill>
              <a:latin typeface="Proxima Nova"/>
              <a:ea typeface="Proxima Nova"/>
              <a:cs typeface="Proxima Nova"/>
              <a:sym typeface="Proxima Nova"/>
            </a:endParaRPr>
          </a:p>
        </p:txBody>
      </p:sp>
      <p:sp>
        <p:nvSpPr>
          <p:cNvPr id="48" name="Google Shape;48;p5"/>
          <p:cNvSpPr txBox="1"/>
          <p:nvPr/>
        </p:nvSpPr>
        <p:spPr>
          <a:xfrm>
            <a:off x="2604722" y="2290488"/>
            <a:ext cx="5249100" cy="2396700"/>
          </a:xfrm>
          <a:prstGeom prst="rect">
            <a:avLst/>
          </a:prstGeom>
          <a:solidFill>
            <a:srgbClr val="E7E6E6"/>
          </a:solidFill>
          <a:ln>
            <a:noFill/>
          </a:ln>
        </p:spPr>
        <p:txBody>
          <a:bodyPr anchorCtr="0" anchor="t" bIns="34275" lIns="68575" spcFirstLastPara="1" rIns="68575" wrap="square" tIns="34275">
            <a:noAutofit/>
          </a:bodyPr>
          <a:lstStyle/>
          <a:p>
            <a:pPr indent="0" lvl="0" marL="88900" marR="0" rtl="0" algn="l">
              <a:spcBef>
                <a:spcPts val="0"/>
              </a:spcBef>
              <a:spcAft>
                <a:spcPts val="0"/>
              </a:spcAft>
              <a:buNone/>
            </a:pPr>
            <a:r>
              <a:t/>
            </a:r>
            <a:endParaRPr b="0" i="0" sz="600" u="none" cap="none" strike="noStrike">
              <a:solidFill>
                <a:srgbClr val="000000"/>
              </a:solidFill>
              <a:latin typeface="Proxima Nova"/>
              <a:ea typeface="Proxima Nova"/>
              <a:cs typeface="Proxima Nova"/>
              <a:sym typeface="Proxima Nova"/>
            </a:endParaRPr>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One powerful, united Head Start voice</a:t>
            </a:r>
            <a:endParaRPr sz="1100"/>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A collegial, collaborative Head Start field</a:t>
            </a:r>
            <a:endParaRPr sz="1100"/>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Nonpartisan support of an increased federal commitment to Head Start</a:t>
            </a:r>
            <a:endParaRPr sz="1100"/>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Healthier, empowered children and families, and stronger, more vibrant communities</a:t>
            </a:r>
            <a:endParaRPr sz="1100"/>
          </a:p>
          <a:p>
            <a:pPr indent="0" lvl="1" marL="88900" marR="0" rtl="0" algn="l">
              <a:spcBef>
                <a:spcPts val="800"/>
              </a:spcBef>
              <a:spcAft>
                <a:spcPts val="0"/>
              </a:spcAft>
              <a:buNone/>
            </a:pPr>
            <a:r>
              <a:t/>
            </a:r>
            <a:endParaRPr b="0" i="0" sz="600" u="none" cap="none" strike="noStrike">
              <a:solidFill>
                <a:srgbClr val="000000"/>
              </a:solidFill>
              <a:latin typeface="Proxima Nova"/>
              <a:ea typeface="Proxima Nova"/>
              <a:cs typeface="Proxima Nova"/>
              <a:sym typeface="Proxima Nova"/>
            </a:endParaRPr>
          </a:p>
        </p:txBody>
      </p:sp>
      <p:sp>
        <p:nvSpPr>
          <p:cNvPr id="49" name="Google Shape;49;p5"/>
          <p:cNvSpPr/>
          <p:nvPr/>
        </p:nvSpPr>
        <p:spPr>
          <a:xfrm>
            <a:off x="628649" y="2290488"/>
            <a:ext cx="1976100" cy="2385300"/>
          </a:xfrm>
          <a:prstGeom prst="rect">
            <a:avLst/>
          </a:prstGeom>
          <a:solidFill>
            <a:srgbClr val="3A3838"/>
          </a:solidFill>
          <a:ln>
            <a:noFill/>
          </a:ln>
        </p:spPr>
        <p:txBody>
          <a:bodyPr anchorCtr="0" anchor="t" bIns="34275" lIns="68575" spcFirstLastPara="1" rIns="68575" wrap="square" tIns="34275">
            <a:noAutofit/>
          </a:bodyPr>
          <a:lstStyle/>
          <a:p>
            <a:pPr indent="0" lvl="1" marL="88900" marR="0" rtl="0" algn="ctr">
              <a:spcBef>
                <a:spcPts val="0"/>
              </a:spcBef>
              <a:spcAft>
                <a:spcPts val="0"/>
              </a:spcAft>
              <a:buNone/>
            </a:pPr>
            <a:r>
              <a:t/>
            </a:r>
            <a:endParaRPr b="1" i="0" sz="600" u="none" cap="none" strike="noStrike">
              <a:solidFill>
                <a:srgbClr val="FFFFFF"/>
              </a:solidFill>
              <a:latin typeface="Proxima Nova"/>
              <a:ea typeface="Proxima Nova"/>
              <a:cs typeface="Proxima Nova"/>
              <a:sym typeface="Proxima Nova"/>
            </a:endParaRPr>
          </a:p>
          <a:p>
            <a:pPr indent="0" lvl="1" marL="88900" marR="0" rtl="0" algn="ctr">
              <a:spcBef>
                <a:spcPts val="800"/>
              </a:spcBef>
              <a:spcAft>
                <a:spcPts val="0"/>
              </a:spcAft>
              <a:buNone/>
            </a:pPr>
            <a:r>
              <a:rPr b="1" i="0" lang="en" sz="1800" u="none" cap="none" strike="noStrike">
                <a:solidFill>
                  <a:srgbClr val="FFFFFF"/>
                </a:solidFill>
                <a:latin typeface="Proxima Nova"/>
                <a:ea typeface="Proxima Nova"/>
                <a:cs typeface="Proxima Nova"/>
                <a:sym typeface="Proxima Nova"/>
              </a:rPr>
              <a:t>We are compelled to fulfill this mission by the promise of all possible outcomes: </a:t>
            </a:r>
            <a:endParaRPr sz="1100"/>
          </a:p>
          <a:p>
            <a:pPr indent="0" lvl="1" marL="88900" marR="0" rtl="0" algn="ctr">
              <a:spcBef>
                <a:spcPts val="800"/>
              </a:spcBef>
              <a:spcAft>
                <a:spcPts val="0"/>
              </a:spcAft>
              <a:buNone/>
            </a:pPr>
            <a:r>
              <a:t/>
            </a:r>
            <a:endParaRPr b="1" i="0" sz="6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of text">
  <p:cSld name="TWO_OBJECTS_1">
    <p:spTree>
      <p:nvGrpSpPr>
        <p:cNvPr id="50" name="Shape 50"/>
        <p:cNvGrpSpPr/>
        <p:nvPr/>
      </p:nvGrpSpPr>
      <p:grpSpPr>
        <a:xfrm>
          <a:off x="0" y="0"/>
          <a:ext cx="0" cy="0"/>
          <a:chOff x="0" y="0"/>
          <a:chExt cx="0" cy="0"/>
        </a:xfrm>
      </p:grpSpPr>
      <p:sp>
        <p:nvSpPr>
          <p:cNvPr id="51" name="Google Shape;51;p6"/>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52" name="Google Shape;52;p6"/>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 name="Google Shape;53;p6"/>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54" name="Google Shape;54;p6"/>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txBox="1"/>
          <p:nvPr>
            <p:ph type="title"/>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204F6D"/>
              </a:buClr>
              <a:buSzPts val="1400"/>
              <a:buNone/>
              <a:defRPr>
                <a:solidFill>
                  <a:srgbClr val="204F6D"/>
                </a:solidFill>
              </a:defRPr>
            </a:lvl1pPr>
            <a:lvl2pPr lvl="1"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2pPr>
            <a:lvl3pPr lvl="2"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3pPr>
            <a:lvl4pPr lvl="3"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4pPr>
            <a:lvl5pPr lvl="4"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5pPr>
            <a:lvl6pPr lvl="5"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6pPr>
            <a:lvl7pPr lvl="6"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7pPr>
            <a:lvl8pPr lvl="7"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8pPr>
            <a:lvl9pPr lvl="8"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9pPr>
          </a:lstStyle>
          <a:p/>
        </p:txBody>
      </p:sp>
      <p:sp>
        <p:nvSpPr>
          <p:cNvPr id="57" name="Google Shape;57;p6"/>
          <p:cNvSpPr txBox="1"/>
          <p:nvPr>
            <p:ph idx="1" type="body"/>
          </p:nvPr>
        </p:nvSpPr>
        <p:spPr>
          <a:xfrm>
            <a:off x="628650" y="1510025"/>
            <a:ext cx="3886200" cy="3122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 name="Google Shape;58;p6"/>
          <p:cNvSpPr txBox="1"/>
          <p:nvPr>
            <p:ph idx="2" type="body"/>
          </p:nvPr>
        </p:nvSpPr>
        <p:spPr>
          <a:xfrm>
            <a:off x="4629150" y="1510025"/>
            <a:ext cx="3886200" cy="3122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9" name="Google Shape;59;p6"/>
          <p:cNvCxnSpPr/>
          <p:nvPr/>
        </p:nvCxnSpPr>
        <p:spPr>
          <a:xfrm rot="10800000">
            <a:off x="628604" y="1268016"/>
            <a:ext cx="6791100" cy="0"/>
          </a:xfrm>
          <a:prstGeom prst="straightConnector1">
            <a:avLst/>
          </a:prstGeom>
          <a:noFill/>
          <a:ln cap="flat" cmpd="sng" w="9525">
            <a:solidFill>
              <a:srgbClr val="595959"/>
            </a:solidFill>
            <a:prstDash val="solid"/>
            <a:round/>
            <a:headEnd len="sm" w="sm" type="none"/>
            <a:tailEnd len="sm" w="sm" type="none"/>
          </a:ln>
        </p:spPr>
      </p:cxnSp>
      <p:sp>
        <p:nvSpPr>
          <p:cNvPr id="60" name="Google Shape;60;p6"/>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d">
  <p:cSld name="CUSTOM_2">
    <p:bg>
      <p:bgPr>
        <a:solidFill>
          <a:srgbClr val="D94E53"/>
        </a:solidFill>
      </p:bgPr>
    </p:bg>
    <p:spTree>
      <p:nvGrpSpPr>
        <p:cNvPr id="61" name="Shape 61"/>
        <p:cNvGrpSpPr/>
        <p:nvPr/>
      </p:nvGrpSpPr>
      <p:grpSpPr>
        <a:xfrm>
          <a:off x="0" y="0"/>
          <a:ext cx="0" cy="0"/>
          <a:chOff x="0" y="0"/>
          <a:chExt cx="0" cy="0"/>
        </a:xfrm>
      </p:grpSpPr>
      <p:sp>
        <p:nvSpPr>
          <p:cNvPr id="62" name="Google Shape;62;p7"/>
          <p:cNvSpPr txBox="1"/>
          <p:nvPr>
            <p:ph type="title"/>
          </p:nvPr>
        </p:nvSpPr>
        <p:spPr>
          <a:xfrm>
            <a:off x="628650" y="1454747"/>
            <a:ext cx="7886700" cy="484200"/>
          </a:xfrm>
          <a:prstGeom prst="rect">
            <a:avLst/>
          </a:prstGeom>
        </p:spPr>
        <p:txBody>
          <a:bodyPr anchorCtr="0" anchor="t" bIns="34275" lIns="68575" spcFirstLastPara="1" rIns="68575" wrap="square" tIns="34275">
            <a:noAutofit/>
          </a:bodyPr>
          <a:lstStyle>
            <a:lvl1pPr lvl="0">
              <a:spcBef>
                <a:spcPts val="0"/>
              </a:spcBef>
              <a:spcAft>
                <a:spcPts val="0"/>
              </a:spcAft>
              <a:buClr>
                <a:srgbClr val="FFFFFF"/>
              </a:buClr>
              <a:buSzPts val="3300"/>
              <a:buNone/>
              <a:defRPr>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
        <p:nvSpPr>
          <p:cNvPr id="63" name="Google Shape;63;p7"/>
          <p:cNvSpPr txBox="1"/>
          <p:nvPr>
            <p:ph idx="1" type="body"/>
          </p:nvPr>
        </p:nvSpPr>
        <p:spPr>
          <a:xfrm>
            <a:off x="628650" y="2106475"/>
            <a:ext cx="7886700" cy="20667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Clr>
                <a:srgbClr val="FFFFFF"/>
              </a:buClr>
              <a:buSzPts val="2100"/>
              <a:buChar char="•"/>
              <a:defRPr>
                <a:solidFill>
                  <a:srgbClr val="FFFFFF"/>
                </a:solidFill>
              </a:defRPr>
            </a:lvl1pPr>
            <a:lvl2pPr indent="-342900" lvl="1" marL="914400">
              <a:spcBef>
                <a:spcPts val="400"/>
              </a:spcBef>
              <a:spcAft>
                <a:spcPts val="0"/>
              </a:spcAft>
              <a:buClr>
                <a:srgbClr val="FFFFFF"/>
              </a:buClr>
              <a:buSzPts val="1800"/>
              <a:buChar char="•"/>
              <a:defRPr>
                <a:solidFill>
                  <a:srgbClr val="FFFFFF"/>
                </a:solidFill>
              </a:defRPr>
            </a:lvl2pPr>
            <a:lvl3pPr indent="-323850" lvl="2" marL="1371600">
              <a:spcBef>
                <a:spcPts val="400"/>
              </a:spcBef>
              <a:spcAft>
                <a:spcPts val="0"/>
              </a:spcAft>
              <a:buClr>
                <a:srgbClr val="FFFFFF"/>
              </a:buClr>
              <a:buSzPts val="1500"/>
              <a:buChar char="•"/>
              <a:defRPr>
                <a:solidFill>
                  <a:srgbClr val="FFFFFF"/>
                </a:solidFill>
              </a:defRPr>
            </a:lvl3pPr>
            <a:lvl4pPr indent="-317500" lvl="3" marL="1828800">
              <a:spcBef>
                <a:spcPts val="400"/>
              </a:spcBef>
              <a:spcAft>
                <a:spcPts val="0"/>
              </a:spcAft>
              <a:buClr>
                <a:srgbClr val="FFFFFF"/>
              </a:buClr>
              <a:buSzPts val="1400"/>
              <a:buChar char="•"/>
              <a:defRPr>
                <a:solidFill>
                  <a:srgbClr val="FFFFFF"/>
                </a:solidFill>
              </a:defRPr>
            </a:lvl4pPr>
            <a:lvl5pPr indent="-317500" lvl="4" marL="2286000">
              <a:spcBef>
                <a:spcPts val="400"/>
              </a:spcBef>
              <a:spcAft>
                <a:spcPts val="0"/>
              </a:spcAft>
              <a:buClr>
                <a:srgbClr val="FFFFFF"/>
              </a:buClr>
              <a:buSzPts val="1400"/>
              <a:buChar char="•"/>
              <a:defRPr>
                <a:solidFill>
                  <a:srgbClr val="FFFFFF"/>
                </a:solidFill>
              </a:defRPr>
            </a:lvl5pPr>
            <a:lvl6pPr indent="-317500" lvl="5" marL="2743200">
              <a:spcBef>
                <a:spcPts val="400"/>
              </a:spcBef>
              <a:spcAft>
                <a:spcPts val="0"/>
              </a:spcAft>
              <a:buClr>
                <a:srgbClr val="FFFFFF"/>
              </a:buClr>
              <a:buSzPts val="1400"/>
              <a:buChar char="•"/>
              <a:defRPr>
                <a:solidFill>
                  <a:srgbClr val="FFFFFF"/>
                </a:solidFill>
              </a:defRPr>
            </a:lvl6pPr>
            <a:lvl7pPr indent="-317500" lvl="6" marL="3200400">
              <a:spcBef>
                <a:spcPts val="400"/>
              </a:spcBef>
              <a:spcAft>
                <a:spcPts val="0"/>
              </a:spcAft>
              <a:buClr>
                <a:srgbClr val="FFFFFF"/>
              </a:buClr>
              <a:buSzPts val="1400"/>
              <a:buChar char="•"/>
              <a:defRPr>
                <a:solidFill>
                  <a:srgbClr val="FFFFFF"/>
                </a:solidFill>
              </a:defRPr>
            </a:lvl7pPr>
            <a:lvl8pPr indent="-317500" lvl="7" marL="3657600">
              <a:spcBef>
                <a:spcPts val="400"/>
              </a:spcBef>
              <a:spcAft>
                <a:spcPts val="0"/>
              </a:spcAft>
              <a:buClr>
                <a:srgbClr val="FFFFFF"/>
              </a:buClr>
              <a:buSzPts val="1400"/>
              <a:buChar char="•"/>
              <a:defRPr>
                <a:solidFill>
                  <a:srgbClr val="FFFFFF"/>
                </a:solidFill>
              </a:defRPr>
            </a:lvl8pPr>
            <a:lvl9pPr indent="-317500" lvl="8" marL="4114800">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p:cSld name="CUSTOM_2_1">
    <p:bg>
      <p:bgPr>
        <a:solidFill>
          <a:srgbClr val="204F6D"/>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628650" y="1454747"/>
            <a:ext cx="7886700" cy="484200"/>
          </a:xfrm>
          <a:prstGeom prst="rect">
            <a:avLst/>
          </a:prstGeom>
        </p:spPr>
        <p:txBody>
          <a:bodyPr anchorCtr="0" anchor="t" bIns="34275" lIns="68575" spcFirstLastPara="1" rIns="68575" wrap="square" tIns="34275">
            <a:noAutofit/>
          </a:bodyPr>
          <a:lstStyle>
            <a:lvl1pPr lvl="0">
              <a:spcBef>
                <a:spcPts val="0"/>
              </a:spcBef>
              <a:spcAft>
                <a:spcPts val="0"/>
              </a:spcAft>
              <a:buClr>
                <a:srgbClr val="FFFFFF"/>
              </a:buClr>
              <a:buSzPts val="3300"/>
              <a:buNone/>
              <a:defRPr>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
        <p:nvSpPr>
          <p:cNvPr id="66" name="Google Shape;66;p8"/>
          <p:cNvSpPr txBox="1"/>
          <p:nvPr>
            <p:ph idx="1" type="body"/>
          </p:nvPr>
        </p:nvSpPr>
        <p:spPr>
          <a:xfrm>
            <a:off x="628650" y="2106475"/>
            <a:ext cx="7886700" cy="20667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Clr>
                <a:srgbClr val="FFFFFF"/>
              </a:buClr>
              <a:buSzPts val="2100"/>
              <a:buChar char="•"/>
              <a:defRPr>
                <a:solidFill>
                  <a:srgbClr val="FFFFFF"/>
                </a:solidFill>
              </a:defRPr>
            </a:lvl1pPr>
            <a:lvl2pPr indent="-342900" lvl="1" marL="914400">
              <a:spcBef>
                <a:spcPts val="400"/>
              </a:spcBef>
              <a:spcAft>
                <a:spcPts val="0"/>
              </a:spcAft>
              <a:buClr>
                <a:srgbClr val="FFFFFF"/>
              </a:buClr>
              <a:buSzPts val="1800"/>
              <a:buChar char="•"/>
              <a:defRPr>
                <a:solidFill>
                  <a:srgbClr val="FFFFFF"/>
                </a:solidFill>
              </a:defRPr>
            </a:lvl2pPr>
            <a:lvl3pPr indent="-323850" lvl="2" marL="1371600">
              <a:spcBef>
                <a:spcPts val="400"/>
              </a:spcBef>
              <a:spcAft>
                <a:spcPts val="0"/>
              </a:spcAft>
              <a:buClr>
                <a:srgbClr val="FFFFFF"/>
              </a:buClr>
              <a:buSzPts val="1500"/>
              <a:buChar char="•"/>
              <a:defRPr>
                <a:solidFill>
                  <a:srgbClr val="FFFFFF"/>
                </a:solidFill>
              </a:defRPr>
            </a:lvl3pPr>
            <a:lvl4pPr indent="-317500" lvl="3" marL="1828800">
              <a:spcBef>
                <a:spcPts val="400"/>
              </a:spcBef>
              <a:spcAft>
                <a:spcPts val="0"/>
              </a:spcAft>
              <a:buClr>
                <a:srgbClr val="FFFFFF"/>
              </a:buClr>
              <a:buSzPts val="1400"/>
              <a:buChar char="•"/>
              <a:defRPr>
                <a:solidFill>
                  <a:srgbClr val="FFFFFF"/>
                </a:solidFill>
              </a:defRPr>
            </a:lvl4pPr>
            <a:lvl5pPr indent="-317500" lvl="4" marL="2286000">
              <a:spcBef>
                <a:spcPts val="400"/>
              </a:spcBef>
              <a:spcAft>
                <a:spcPts val="0"/>
              </a:spcAft>
              <a:buClr>
                <a:srgbClr val="FFFFFF"/>
              </a:buClr>
              <a:buSzPts val="1400"/>
              <a:buChar char="•"/>
              <a:defRPr>
                <a:solidFill>
                  <a:srgbClr val="FFFFFF"/>
                </a:solidFill>
              </a:defRPr>
            </a:lvl5pPr>
            <a:lvl6pPr indent="-317500" lvl="5" marL="2743200">
              <a:spcBef>
                <a:spcPts val="400"/>
              </a:spcBef>
              <a:spcAft>
                <a:spcPts val="0"/>
              </a:spcAft>
              <a:buClr>
                <a:srgbClr val="FFFFFF"/>
              </a:buClr>
              <a:buSzPts val="1400"/>
              <a:buChar char="•"/>
              <a:defRPr>
                <a:solidFill>
                  <a:srgbClr val="FFFFFF"/>
                </a:solidFill>
              </a:defRPr>
            </a:lvl6pPr>
            <a:lvl7pPr indent="-317500" lvl="6" marL="3200400">
              <a:spcBef>
                <a:spcPts val="400"/>
              </a:spcBef>
              <a:spcAft>
                <a:spcPts val="0"/>
              </a:spcAft>
              <a:buClr>
                <a:srgbClr val="FFFFFF"/>
              </a:buClr>
              <a:buSzPts val="1400"/>
              <a:buChar char="•"/>
              <a:defRPr>
                <a:solidFill>
                  <a:srgbClr val="FFFFFF"/>
                </a:solidFill>
              </a:defRPr>
            </a:lvl7pPr>
            <a:lvl8pPr indent="-317500" lvl="7" marL="3657600">
              <a:spcBef>
                <a:spcPts val="400"/>
              </a:spcBef>
              <a:spcAft>
                <a:spcPts val="0"/>
              </a:spcAft>
              <a:buClr>
                <a:srgbClr val="FFFFFF"/>
              </a:buClr>
              <a:buSzPts val="1400"/>
              <a:buChar char="•"/>
              <a:defRPr>
                <a:solidFill>
                  <a:srgbClr val="FFFFFF"/>
                </a:solidFill>
              </a:defRPr>
            </a:lvl8pPr>
            <a:lvl9pPr indent="-317500" lvl="8" marL="4114800">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grpSp>
        <p:nvGrpSpPr>
          <p:cNvPr id="68" name="Google Shape;68;p9"/>
          <p:cNvGrpSpPr/>
          <p:nvPr/>
        </p:nvGrpSpPr>
        <p:grpSpPr>
          <a:xfrm>
            <a:off x="6475475" y="0"/>
            <a:ext cx="2668840" cy="4319675"/>
            <a:chOff x="6475475" y="0"/>
            <a:chExt cx="2668840" cy="4319675"/>
          </a:xfrm>
        </p:grpSpPr>
        <p:sp>
          <p:nvSpPr>
            <p:cNvPr id="69" name="Google Shape;69;p9"/>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70" name="Google Shape;70;p9"/>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9"/>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72" name="Google Shape;72;p9"/>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9"/>
          <p:cNvSpPr txBox="1"/>
          <p:nvPr>
            <p:ph type="title"/>
          </p:nvPr>
        </p:nvSpPr>
        <p:spPr>
          <a:xfrm>
            <a:off x="421576" y="342900"/>
            <a:ext cx="3157200" cy="12003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2400"/>
              <a:buFont typeface="Proxima Nov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9"/>
          <p:cNvSpPr txBox="1"/>
          <p:nvPr>
            <p:ph idx="1" type="body"/>
          </p:nvPr>
        </p:nvSpPr>
        <p:spPr>
          <a:xfrm>
            <a:off x="421566"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75" name="Google Shape;75;p9"/>
          <p:cNvCxnSpPr/>
          <p:nvPr/>
        </p:nvCxnSpPr>
        <p:spPr>
          <a:xfrm rot="10800000">
            <a:off x="447744" y="1364969"/>
            <a:ext cx="3131100" cy="0"/>
          </a:xfrm>
          <a:prstGeom prst="straightConnector1">
            <a:avLst/>
          </a:prstGeom>
          <a:noFill/>
          <a:ln cap="flat" cmpd="sng" w="9525">
            <a:solidFill>
              <a:srgbClr val="595959"/>
            </a:solidFill>
            <a:prstDash val="solid"/>
            <a:round/>
            <a:headEnd len="sm" w="sm" type="none"/>
            <a:tailEnd len="sm" w="sm" type="none"/>
          </a:ln>
        </p:spPr>
      </p:cxnSp>
      <p:sp>
        <p:nvSpPr>
          <p:cNvPr id="76" name="Google Shape;76;p9"/>
          <p:cNvSpPr/>
          <p:nvPr/>
        </p:nvSpPr>
        <p:spPr>
          <a:xfrm>
            <a:off x="3" y="34290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 name="Google Shape;77;p9"/>
          <p:cNvSpPr/>
          <p:nvPr/>
        </p:nvSpPr>
        <p:spPr>
          <a:xfrm>
            <a:off x="-13572" y="4890654"/>
            <a:ext cx="8529000" cy="270900"/>
          </a:xfrm>
          <a:prstGeom prst="snip1Rect">
            <a:avLst>
              <a:gd fmla="val 16667" name="adj"/>
            </a:avLst>
          </a:prstGeom>
          <a:solidFill>
            <a:srgbClr val="204F6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8" name="Google Shape;78;p9"/>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PICTURE_WITH_CAPTION_TEXT_2">
    <p:spTree>
      <p:nvGrpSpPr>
        <p:cNvPr id="79" name="Shape 79"/>
        <p:cNvGrpSpPr/>
        <p:nvPr/>
      </p:nvGrpSpPr>
      <p:grpSpPr>
        <a:xfrm>
          <a:off x="0" y="0"/>
          <a:ext cx="0" cy="0"/>
          <a:chOff x="0" y="0"/>
          <a:chExt cx="0" cy="0"/>
        </a:xfrm>
      </p:grpSpPr>
      <p:sp>
        <p:nvSpPr>
          <p:cNvPr id="80" name="Google Shape;80;p10"/>
          <p:cNvSpPr txBox="1"/>
          <p:nvPr>
            <p:ph type="title"/>
          </p:nvPr>
        </p:nvSpPr>
        <p:spPr>
          <a:xfrm>
            <a:off x="421576" y="342900"/>
            <a:ext cx="3157200" cy="12003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2400"/>
              <a:buFont typeface="Proxima Nov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10"/>
          <p:cNvSpPr txBox="1"/>
          <p:nvPr>
            <p:ph idx="1" type="body"/>
          </p:nvPr>
        </p:nvSpPr>
        <p:spPr>
          <a:xfrm>
            <a:off x="421566"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82" name="Google Shape;82;p10"/>
          <p:cNvCxnSpPr/>
          <p:nvPr/>
        </p:nvCxnSpPr>
        <p:spPr>
          <a:xfrm rot="10800000">
            <a:off x="447744" y="1364969"/>
            <a:ext cx="3131100" cy="0"/>
          </a:xfrm>
          <a:prstGeom prst="straightConnector1">
            <a:avLst/>
          </a:prstGeom>
          <a:noFill/>
          <a:ln cap="flat" cmpd="sng" w="9525">
            <a:solidFill>
              <a:srgbClr val="595959"/>
            </a:solidFill>
            <a:prstDash val="solid"/>
            <a:round/>
            <a:headEnd len="sm" w="sm" type="none"/>
            <a:tailEnd len="sm" w="sm" type="none"/>
          </a:ln>
        </p:spPr>
      </p:cxnSp>
      <p:sp>
        <p:nvSpPr>
          <p:cNvPr id="83" name="Google Shape;83;p10"/>
          <p:cNvSpPr/>
          <p:nvPr/>
        </p:nvSpPr>
        <p:spPr>
          <a:xfrm>
            <a:off x="3" y="34290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4" name="Google Shape;84;p10"/>
          <p:cNvSpPr/>
          <p:nvPr/>
        </p:nvSpPr>
        <p:spPr>
          <a:xfrm>
            <a:off x="-13572" y="4890654"/>
            <a:ext cx="8529000" cy="270900"/>
          </a:xfrm>
          <a:prstGeom prst="snip1Rect">
            <a:avLst>
              <a:gd fmla="val 16667" name="adj"/>
            </a:avLst>
          </a:prstGeom>
          <a:solidFill>
            <a:srgbClr val="204F6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5" name="Google Shape;85;p10"/>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a:off x="4676150" y="-10425"/>
            <a:ext cx="4499100" cy="4871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D94E53"/>
              </a:buClr>
              <a:buSzPts val="3300"/>
              <a:buFont typeface="Proxima Nova"/>
              <a:buNone/>
              <a:defRPr b="1" i="0" sz="3300" u="none" cap="none" strike="noStrike">
                <a:solidFill>
                  <a:srgbClr val="D94E53"/>
                </a:solidFill>
                <a:latin typeface="Proxima Nova"/>
                <a:ea typeface="Proxima Nova"/>
                <a:cs typeface="Proxima Nova"/>
                <a:sym typeface="Proxima Nova"/>
              </a:defRPr>
            </a:lvl1pPr>
            <a:lvl2pPr lvl="1"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2pPr>
            <a:lvl3pPr lvl="2"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3pPr>
            <a:lvl4pPr lvl="3"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4pPr>
            <a:lvl5pPr lvl="4"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5pPr>
            <a:lvl6pPr lvl="5"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6pPr>
            <a:lvl7pPr lvl="6"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7pPr>
            <a:lvl8pPr lvl="7"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8pPr>
            <a:lvl9pPr lvl="8" marR="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Proxima Nova"/>
                <a:ea typeface="Proxima Nova"/>
                <a:cs typeface="Proxima Nova"/>
                <a:sym typeface="Proxima Nova"/>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roxima Nova"/>
                <a:ea typeface="Proxima Nova"/>
                <a:cs typeface="Proxima Nova"/>
                <a:sym typeface="Proxima Nova"/>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hyperlink" Target="https://nhsa.org/our-work/parents-unit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hyperlink" Target="https://nhsa.org/our-work/parents-unite/" TargetMode="External"/><Relationship Id="rId4" Type="http://schemas.openxmlformats.org/officeDocument/2006/relationships/hyperlink" Target="mailto:Ladams@nhsa.org" TargetMode="External"/><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60" name="Shape 260"/>
        <p:cNvGrpSpPr/>
        <p:nvPr/>
      </p:nvGrpSpPr>
      <p:grpSpPr>
        <a:xfrm>
          <a:off x="0" y="0"/>
          <a:ext cx="0" cy="0"/>
          <a:chOff x="0" y="0"/>
          <a:chExt cx="0" cy="0"/>
        </a:xfrm>
      </p:grpSpPr>
      <p:pic>
        <p:nvPicPr>
          <p:cNvPr id="261" name="Google Shape;261;p33" title="Screenshot 2025-11-13 at 3.12.15 PM.png"/>
          <p:cNvPicPr preferRelativeResize="0"/>
          <p:nvPr/>
        </p:nvPicPr>
        <p:blipFill>
          <a:blip r:embed="rId3">
            <a:alphaModFix/>
          </a:blip>
          <a:stretch>
            <a:fillRect/>
          </a:stretch>
        </p:blipFill>
        <p:spPr>
          <a:xfrm>
            <a:off x="372987" y="240100"/>
            <a:ext cx="8398024" cy="2403875"/>
          </a:xfrm>
          <a:prstGeom prst="rect">
            <a:avLst/>
          </a:prstGeom>
          <a:noFill/>
          <a:ln>
            <a:noFill/>
          </a:ln>
        </p:spPr>
      </p:pic>
      <p:sp>
        <p:nvSpPr>
          <p:cNvPr id="262" name="Google Shape;262;p33"/>
          <p:cNvSpPr/>
          <p:nvPr/>
        </p:nvSpPr>
        <p:spPr>
          <a:xfrm>
            <a:off x="5080000" y="2901600"/>
            <a:ext cx="3690900" cy="1860900"/>
          </a:xfrm>
          <a:prstGeom prst="rect">
            <a:avLst/>
          </a:prstGeom>
          <a:solidFill>
            <a:srgbClr val="FFFFFF"/>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pic>
        <p:nvPicPr>
          <p:cNvPr id="263" name="Google Shape;263;p33"/>
          <p:cNvPicPr preferRelativeResize="0"/>
          <p:nvPr/>
        </p:nvPicPr>
        <p:blipFill rotWithShape="1">
          <a:blip r:embed="rId4">
            <a:alphaModFix/>
          </a:blip>
          <a:srcRect b="39354" l="5724" r="20983" t="15441"/>
          <a:stretch/>
        </p:blipFill>
        <p:spPr>
          <a:xfrm>
            <a:off x="458600" y="2945525"/>
            <a:ext cx="4312724" cy="1772876"/>
          </a:xfrm>
          <a:prstGeom prst="rect">
            <a:avLst/>
          </a:prstGeom>
          <a:noFill/>
          <a:ln cap="flat" cmpd="sng" w="76200">
            <a:solidFill>
              <a:srgbClr val="3A3838"/>
            </a:solidFill>
            <a:prstDash val="solid"/>
            <a:round/>
            <a:headEnd len="sm" w="sm" type="none"/>
            <a:tailEnd len="sm" w="sm" type="none"/>
          </a:ln>
        </p:spPr>
      </p:pic>
      <p:pic>
        <p:nvPicPr>
          <p:cNvPr id="264" name="Google Shape;264;p33" title="National Head Start Association - Logo copy (1).png"/>
          <p:cNvPicPr preferRelativeResize="0"/>
          <p:nvPr/>
        </p:nvPicPr>
        <p:blipFill rotWithShape="1">
          <a:blip r:embed="rId5">
            <a:alphaModFix/>
          </a:blip>
          <a:srcRect b="19685" l="0" r="0" t="0"/>
          <a:stretch/>
        </p:blipFill>
        <p:spPr>
          <a:xfrm>
            <a:off x="5190100" y="3474105"/>
            <a:ext cx="3470700" cy="834900"/>
          </a:xfrm>
          <a:prstGeom prst="rect">
            <a:avLst/>
          </a:prstGeom>
          <a:noFill/>
          <a:ln>
            <a:noFill/>
          </a:ln>
        </p:spPr>
      </p:pic>
      <p:sp>
        <p:nvSpPr>
          <p:cNvPr id="265" name="Google Shape;265;p33"/>
          <p:cNvSpPr txBox="1"/>
          <p:nvPr/>
        </p:nvSpPr>
        <p:spPr>
          <a:xfrm>
            <a:off x="5181550" y="2993163"/>
            <a:ext cx="3487800" cy="16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Proxima Nova"/>
                <a:ea typeface="Proxima Nova"/>
                <a:cs typeface="Proxima Nova"/>
                <a:sym typeface="Proxima Nova"/>
              </a:rPr>
              <a:t>You and </a:t>
            </a:r>
            <a:endParaRPr b="1" sz="21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b="1" sz="21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b="1" sz="21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b="1" sz="21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2100">
                <a:solidFill>
                  <a:schemeClr val="dk1"/>
                </a:solidFill>
                <a:latin typeface="Proxima Nova"/>
                <a:ea typeface="Proxima Nova"/>
                <a:cs typeface="Proxima Nova"/>
                <a:sym typeface="Proxima Nova"/>
              </a:rPr>
              <a:t>Keeping Head Start Strong</a:t>
            </a:r>
            <a:endParaRPr b="1" sz="2100">
              <a:solidFill>
                <a:schemeClr val="dk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nvSpPr>
        <p:spPr>
          <a:xfrm>
            <a:off x="981300" y="373650"/>
            <a:ext cx="41592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CC0000"/>
                </a:solidFill>
              </a:rPr>
              <a:t>Parents Unite</a:t>
            </a:r>
            <a:r>
              <a:rPr lang="en" sz="3900">
                <a:solidFill>
                  <a:srgbClr val="CC0000"/>
                </a:solidFill>
              </a:rPr>
              <a:t> </a:t>
            </a:r>
            <a:r>
              <a:rPr lang="en" sz="1600">
                <a:solidFill>
                  <a:srgbClr val="CC0000"/>
                </a:solidFill>
              </a:rPr>
              <a:t>what</a:t>
            </a:r>
            <a:endParaRPr sz="1600">
              <a:solidFill>
                <a:srgbClr val="CC0000"/>
              </a:solidFill>
            </a:endParaRPr>
          </a:p>
          <a:p>
            <a:pPr indent="0" lvl="0" marL="0" rtl="0" algn="l">
              <a:spcBef>
                <a:spcPts val="0"/>
              </a:spcBef>
              <a:spcAft>
                <a:spcPts val="0"/>
              </a:spcAft>
              <a:buNone/>
            </a:pPr>
            <a:r>
              <a:t/>
            </a:r>
            <a:endParaRPr sz="3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71" name="Google Shape;271;p34"/>
          <p:cNvSpPr txBox="1"/>
          <p:nvPr/>
        </p:nvSpPr>
        <p:spPr>
          <a:xfrm>
            <a:off x="834775" y="1425950"/>
            <a:ext cx="7462200" cy="25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2300">
                <a:solidFill>
                  <a:schemeClr val="dk2"/>
                </a:solidFill>
              </a:rPr>
              <a:t>The Parents Unite campaign is a strategic, collaborative effort to increase and elevate Head Start parents taking action and raising their voices.</a:t>
            </a:r>
            <a:endParaRPr sz="23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272" name="Google Shape;272;p34" title="Screenshot 2025-11-13 at 3.12.15 PM.png"/>
          <p:cNvPicPr preferRelativeResize="0"/>
          <p:nvPr/>
        </p:nvPicPr>
        <p:blipFill>
          <a:blip r:embed="rId3">
            <a:alphaModFix/>
          </a:blip>
          <a:stretch>
            <a:fillRect/>
          </a:stretch>
        </p:blipFill>
        <p:spPr>
          <a:xfrm>
            <a:off x="7502149" y="4576646"/>
            <a:ext cx="1391700" cy="3983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nvSpPr>
        <p:spPr>
          <a:xfrm>
            <a:off x="674100" y="375075"/>
            <a:ext cx="41592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rPr>
              <a:t>Parents Unite</a:t>
            </a:r>
            <a:r>
              <a:rPr lang="en" sz="3700">
                <a:solidFill>
                  <a:schemeClr val="accent6"/>
                </a:solidFill>
              </a:rPr>
              <a:t> </a:t>
            </a:r>
            <a:r>
              <a:rPr lang="en" sz="1600">
                <a:solidFill>
                  <a:schemeClr val="accent6"/>
                </a:solidFill>
              </a:rPr>
              <a:t>how</a:t>
            </a:r>
            <a:endParaRPr sz="1600">
              <a:solidFill>
                <a:schemeClr val="accent6"/>
              </a:solidFill>
            </a:endParaRPr>
          </a:p>
          <a:p>
            <a:pPr indent="0" lvl="0" marL="0" rtl="0" algn="l">
              <a:spcBef>
                <a:spcPts val="0"/>
              </a:spcBef>
              <a:spcAft>
                <a:spcPts val="0"/>
              </a:spcAft>
              <a:buNone/>
            </a:pPr>
            <a:r>
              <a:t/>
            </a:r>
            <a:endParaRPr sz="3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78" name="Google Shape;278;p35"/>
          <p:cNvSpPr txBox="1"/>
          <p:nvPr/>
        </p:nvSpPr>
        <p:spPr>
          <a:xfrm>
            <a:off x="834775" y="1425950"/>
            <a:ext cx="8059200" cy="25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Parents Unite will work with State and Regional Head Start Associations to strengthen our parent leaders advocacy network and efforts.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The campaign will build membership and engagement at:</a:t>
            </a:r>
            <a:endParaRPr sz="1800">
              <a:solidFill>
                <a:schemeClr val="dk2"/>
              </a:solidFill>
            </a:endParaRPr>
          </a:p>
          <a:p>
            <a:pPr indent="0" lvl="0" marL="0" rtl="0" algn="l">
              <a:spcBef>
                <a:spcPts val="0"/>
              </a:spcBef>
              <a:spcAft>
                <a:spcPts val="0"/>
              </a:spcAft>
              <a:buNone/>
            </a:pPr>
            <a:r>
              <a:rPr lang="en" sz="1800">
                <a:solidFill>
                  <a:schemeClr val="dk2"/>
                </a:solidFill>
              </a:rPr>
              <a:t>	NHSA’s Parent Engagement Conference and </a:t>
            </a:r>
            <a:endParaRPr sz="1800">
              <a:solidFill>
                <a:schemeClr val="dk2"/>
              </a:solidFill>
            </a:endParaRPr>
          </a:p>
          <a:p>
            <a:pPr indent="457200" lvl="0" marL="0" rtl="0" algn="l">
              <a:spcBef>
                <a:spcPts val="0"/>
              </a:spcBef>
              <a:spcAft>
                <a:spcPts val="0"/>
              </a:spcAft>
              <a:buNone/>
            </a:pPr>
            <a:r>
              <a:rPr lang="en" sz="1800">
                <a:solidFill>
                  <a:schemeClr val="dk2"/>
                </a:solidFill>
              </a:rPr>
              <a:t>NHSA’s Winter Leadership Institute</a:t>
            </a:r>
            <a:endParaRPr sz="1800">
              <a:solidFill>
                <a:schemeClr val="dk2"/>
              </a:solidFill>
            </a:endParaRPr>
          </a:p>
          <a:p>
            <a:pPr indent="45720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279" name="Google Shape;279;p35" title="Screenshot 2025-11-13 at 3.12.15 PM.png"/>
          <p:cNvPicPr preferRelativeResize="0"/>
          <p:nvPr/>
        </p:nvPicPr>
        <p:blipFill>
          <a:blip r:embed="rId3">
            <a:alphaModFix/>
          </a:blip>
          <a:stretch>
            <a:fillRect/>
          </a:stretch>
        </p:blipFill>
        <p:spPr>
          <a:xfrm>
            <a:off x="7502149" y="4576646"/>
            <a:ext cx="1391700" cy="3983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txBox="1"/>
          <p:nvPr/>
        </p:nvSpPr>
        <p:spPr>
          <a:xfrm>
            <a:off x="694775" y="361300"/>
            <a:ext cx="41592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5"/>
                </a:solidFill>
              </a:rPr>
              <a:t>Parents Unite</a:t>
            </a:r>
            <a:r>
              <a:rPr b="1" lang="en" sz="3600">
                <a:solidFill>
                  <a:schemeClr val="accent5"/>
                </a:solidFill>
              </a:rPr>
              <a:t> </a:t>
            </a:r>
            <a:r>
              <a:rPr lang="en" sz="1600">
                <a:solidFill>
                  <a:schemeClr val="accent5"/>
                </a:solidFill>
              </a:rPr>
              <a:t>how</a:t>
            </a:r>
            <a:endParaRPr sz="1600">
              <a:solidFill>
                <a:schemeClr val="accent5"/>
              </a:solidFill>
            </a:endParaRPr>
          </a:p>
          <a:p>
            <a:pPr indent="0" lvl="0" marL="0" rtl="0" algn="l">
              <a:spcBef>
                <a:spcPts val="0"/>
              </a:spcBef>
              <a:spcAft>
                <a:spcPts val="0"/>
              </a:spcAft>
              <a:buNone/>
            </a:pPr>
            <a:r>
              <a:t/>
            </a:r>
            <a:endParaRPr sz="3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85" name="Google Shape;285;p36"/>
          <p:cNvSpPr txBox="1"/>
          <p:nvPr/>
        </p:nvSpPr>
        <p:spPr>
          <a:xfrm>
            <a:off x="834775" y="1425950"/>
            <a:ext cx="7462200" cy="25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Virtual meetings will be held for parents leading up to Parents Unite April 2026 to: Inform, connect and plan.</a:t>
            </a:r>
            <a:endParaRPr sz="1800">
              <a:solidFill>
                <a:schemeClr val="dk2"/>
              </a:solidFill>
            </a:endParaRPr>
          </a:p>
          <a:p>
            <a:pPr indent="0" lvl="0" marL="0" rtl="0" algn="l">
              <a:spcBef>
                <a:spcPts val="0"/>
              </a:spcBef>
              <a:spcAft>
                <a:spcPts val="0"/>
              </a:spcAft>
              <a:buNone/>
            </a:pPr>
            <a:r>
              <a:rPr lang="en" sz="1800">
                <a:solidFill>
                  <a:schemeClr val="dk2"/>
                </a:solidFill>
              </a:rPr>
              <a:t> </a:t>
            </a:r>
            <a:endParaRPr sz="1800">
              <a:solidFill>
                <a:schemeClr val="dk2"/>
              </a:solidFill>
            </a:endParaRPr>
          </a:p>
          <a:p>
            <a:pPr indent="0" lvl="0" marL="0" rtl="0" algn="l">
              <a:spcBef>
                <a:spcPts val="0"/>
              </a:spcBef>
              <a:spcAft>
                <a:spcPts val="0"/>
              </a:spcAft>
              <a:buNone/>
            </a:pPr>
            <a:r>
              <a:rPr lang="en" sz="1800">
                <a:solidFill>
                  <a:schemeClr val="dk2"/>
                </a:solidFill>
              </a:rPr>
              <a:t>Social media, text</a:t>
            </a:r>
            <a:r>
              <a:rPr lang="en" sz="1800">
                <a:solidFill>
                  <a:schemeClr val="dk2"/>
                </a:solidFill>
              </a:rPr>
              <a:t> messaging</a:t>
            </a:r>
            <a:r>
              <a:rPr lang="en" sz="1800">
                <a:solidFill>
                  <a:schemeClr val="dk2"/>
                </a:solidFill>
              </a:rPr>
              <a:t> and email will be used to improve </a:t>
            </a:r>
            <a:r>
              <a:rPr lang="en" sz="1800">
                <a:solidFill>
                  <a:schemeClr val="dk2"/>
                </a:solidFill>
              </a:rPr>
              <a:t>communication</a:t>
            </a:r>
            <a:r>
              <a:rPr lang="en" sz="1800">
                <a:solidFill>
                  <a:schemeClr val="dk2"/>
                </a:solidFill>
              </a:rPr>
              <a:t> and networking with parents.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NHSA’s Leadership Academy will offer training for parents on key topics: lobbying/advocacy, directors working with policy councils, etc..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286" name="Google Shape;286;p36" title="Screenshot 2025-11-13 at 3.12.15 PM.png"/>
          <p:cNvPicPr preferRelativeResize="0"/>
          <p:nvPr/>
        </p:nvPicPr>
        <p:blipFill>
          <a:blip r:embed="rId3">
            <a:alphaModFix/>
          </a:blip>
          <a:stretch>
            <a:fillRect/>
          </a:stretch>
        </p:blipFill>
        <p:spPr>
          <a:xfrm>
            <a:off x="7502149" y="4576646"/>
            <a:ext cx="1391700" cy="3983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nvSpPr>
        <p:spPr>
          <a:xfrm>
            <a:off x="421875" y="338350"/>
            <a:ext cx="52164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2"/>
                </a:solidFill>
              </a:rPr>
              <a:t>Campaign </a:t>
            </a:r>
            <a:r>
              <a:rPr lang="en" sz="3600">
                <a:solidFill>
                  <a:schemeClr val="dk2"/>
                </a:solidFill>
              </a:rPr>
              <a:t>Launch </a:t>
            </a:r>
            <a:r>
              <a:rPr lang="en" sz="1600">
                <a:solidFill>
                  <a:schemeClr val="dk2"/>
                </a:solidFill>
              </a:rPr>
              <a:t>when</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92" name="Google Shape;292;p37"/>
          <p:cNvSpPr txBox="1"/>
          <p:nvPr/>
        </p:nvSpPr>
        <p:spPr>
          <a:xfrm>
            <a:off x="834775" y="1425950"/>
            <a:ext cx="7462200" cy="2593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CC0000"/>
              </a:buClr>
              <a:buSzPts val="1800"/>
              <a:buChar char="●"/>
            </a:pPr>
            <a:r>
              <a:rPr lang="en" sz="1800">
                <a:solidFill>
                  <a:srgbClr val="CC0000"/>
                </a:solidFill>
              </a:rPr>
              <a:t>Nov 19.  Presentation to the NHSA Board</a:t>
            </a:r>
            <a:endParaRPr sz="1800">
              <a:solidFill>
                <a:srgbClr val="CC0000"/>
              </a:solidFill>
            </a:endParaRPr>
          </a:p>
          <a:p>
            <a:pPr indent="0" lvl="0" marL="457200" rtl="0" algn="l">
              <a:lnSpc>
                <a:spcPct val="115000"/>
              </a:lnSpc>
              <a:spcBef>
                <a:spcPts val="0"/>
              </a:spcBef>
              <a:spcAft>
                <a:spcPts val="0"/>
              </a:spcAft>
              <a:buNone/>
            </a:pPr>
            <a:r>
              <a:t/>
            </a:r>
            <a:endParaRPr sz="1800">
              <a:solidFill>
                <a:srgbClr val="CC0000"/>
              </a:solidFill>
            </a:endParaRPr>
          </a:p>
          <a:p>
            <a:pPr indent="-342900" lvl="0" marL="457200" rtl="0" algn="l">
              <a:lnSpc>
                <a:spcPct val="115000"/>
              </a:lnSpc>
              <a:spcBef>
                <a:spcPts val="0"/>
              </a:spcBef>
              <a:spcAft>
                <a:spcPts val="0"/>
              </a:spcAft>
              <a:buClr>
                <a:srgbClr val="CC0000"/>
              </a:buClr>
              <a:buSzPts val="1800"/>
              <a:buChar char="●"/>
            </a:pPr>
            <a:r>
              <a:rPr lang="en" sz="1800">
                <a:solidFill>
                  <a:srgbClr val="CC0000"/>
                </a:solidFill>
              </a:rPr>
              <a:t>Nov 20.  Presentation to the Head Start Association Leadership </a:t>
            </a:r>
            <a:endParaRPr sz="1800">
              <a:solidFill>
                <a:srgbClr val="CC0000"/>
              </a:solidFill>
            </a:endParaRPr>
          </a:p>
          <a:p>
            <a:pPr indent="0" lvl="0" marL="457200" rtl="0" algn="l">
              <a:lnSpc>
                <a:spcPct val="115000"/>
              </a:lnSpc>
              <a:spcBef>
                <a:spcPts val="0"/>
              </a:spcBef>
              <a:spcAft>
                <a:spcPts val="0"/>
              </a:spcAft>
              <a:buNone/>
            </a:pPr>
            <a:r>
              <a:t/>
            </a:r>
            <a:endParaRPr sz="1800">
              <a:solidFill>
                <a:srgbClr val="CC0000"/>
              </a:solidFill>
            </a:endParaRPr>
          </a:p>
          <a:p>
            <a:pPr indent="-342900" lvl="0" marL="457200" rtl="0" algn="l">
              <a:lnSpc>
                <a:spcPct val="115000"/>
              </a:lnSpc>
              <a:spcBef>
                <a:spcPts val="0"/>
              </a:spcBef>
              <a:spcAft>
                <a:spcPts val="0"/>
              </a:spcAft>
              <a:buClr>
                <a:srgbClr val="CC0000"/>
              </a:buClr>
              <a:buSzPts val="1800"/>
              <a:buChar char="●"/>
            </a:pPr>
            <a:r>
              <a:rPr lang="en" sz="1800">
                <a:solidFill>
                  <a:srgbClr val="CC0000"/>
                </a:solidFill>
              </a:rPr>
              <a:t>Nov 24	Email sent to Head Start community</a:t>
            </a:r>
            <a:endParaRPr sz="1800">
              <a:solidFill>
                <a:srgbClr val="CC0000"/>
              </a:solidFill>
            </a:endParaRPr>
          </a:p>
          <a:p>
            <a:pPr indent="-342900" lvl="2" marL="1371600" rtl="0" algn="l">
              <a:lnSpc>
                <a:spcPct val="115000"/>
              </a:lnSpc>
              <a:spcBef>
                <a:spcPts val="0"/>
              </a:spcBef>
              <a:spcAft>
                <a:spcPts val="0"/>
              </a:spcAft>
              <a:buClr>
                <a:srgbClr val="CC0000"/>
              </a:buClr>
              <a:buSzPts val="1800"/>
              <a:buChar char="■"/>
            </a:pPr>
            <a:r>
              <a:rPr lang="en" sz="1800">
                <a:solidFill>
                  <a:srgbClr val="CC0000"/>
                </a:solidFill>
              </a:rPr>
              <a:t>Presentation to NHSA staff</a:t>
            </a:r>
            <a:endParaRPr sz="1800">
              <a:solidFill>
                <a:srgbClr val="CC0000"/>
              </a:solidFill>
            </a:endParaRPr>
          </a:p>
          <a:p>
            <a:pPr indent="-342900" lvl="2" marL="1371600" rtl="0" algn="l">
              <a:lnSpc>
                <a:spcPct val="115000"/>
              </a:lnSpc>
              <a:spcBef>
                <a:spcPts val="0"/>
              </a:spcBef>
              <a:spcAft>
                <a:spcPts val="0"/>
              </a:spcAft>
              <a:buClr>
                <a:srgbClr val="CC0000"/>
              </a:buClr>
              <a:buSzPts val="1800"/>
              <a:buChar char="■"/>
            </a:pPr>
            <a:r>
              <a:rPr lang="en" sz="1800">
                <a:solidFill>
                  <a:srgbClr val="CC0000"/>
                </a:solidFill>
              </a:rPr>
              <a:t>Campaign is highlighted during Stand Up call</a:t>
            </a:r>
            <a:endParaRPr sz="1800">
              <a:solidFill>
                <a:srgbClr val="CC0000"/>
              </a:solidFill>
            </a:endParaRPr>
          </a:p>
          <a:p>
            <a:pPr indent="-342900" lvl="2" marL="1371600" rtl="0" algn="l">
              <a:lnSpc>
                <a:spcPct val="115000"/>
              </a:lnSpc>
              <a:spcBef>
                <a:spcPts val="0"/>
              </a:spcBef>
              <a:spcAft>
                <a:spcPts val="0"/>
              </a:spcAft>
              <a:buClr>
                <a:srgbClr val="CC0000"/>
              </a:buClr>
              <a:buSzPts val="1800"/>
              <a:buChar char="■"/>
            </a:pPr>
            <a:r>
              <a:rPr lang="en" sz="1800" u="sng">
                <a:solidFill>
                  <a:srgbClr val="CC0000"/>
                </a:solidFill>
                <a:hlinkClick r:id="rId3">
                  <a:extLst>
                    <a:ext uri="{A12FA001-AC4F-418D-AE19-62706E023703}">
                      <ahyp:hlinkClr val="tx"/>
                    </a:ext>
                  </a:extLst>
                </a:hlinkClick>
              </a:rPr>
              <a:t>Parents Unite landing page is published.</a:t>
            </a:r>
            <a:endParaRPr sz="1800">
              <a:solidFill>
                <a:srgbClr val="CC0000"/>
              </a:solidFill>
            </a:endParaRPr>
          </a:p>
        </p:txBody>
      </p:sp>
      <p:pic>
        <p:nvPicPr>
          <p:cNvPr id="293" name="Google Shape;293;p37" title="Screenshot 2025-11-13 at 3.12.15 PM.png"/>
          <p:cNvPicPr preferRelativeResize="0"/>
          <p:nvPr/>
        </p:nvPicPr>
        <p:blipFill>
          <a:blip r:embed="rId4">
            <a:alphaModFix/>
          </a:blip>
          <a:stretch>
            <a:fillRect/>
          </a:stretch>
        </p:blipFill>
        <p:spPr>
          <a:xfrm>
            <a:off x="7502149" y="4576646"/>
            <a:ext cx="1391700" cy="3983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nvSpPr>
        <p:spPr>
          <a:xfrm>
            <a:off x="623275" y="338350"/>
            <a:ext cx="50553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2"/>
                </a:solidFill>
              </a:rPr>
              <a:t>Campaign Goals</a:t>
            </a:r>
            <a:r>
              <a:rPr b="1" lang="en" sz="3600">
                <a:solidFill>
                  <a:schemeClr val="dk2"/>
                </a:solidFill>
              </a:rPr>
              <a:t> </a:t>
            </a:r>
            <a:r>
              <a:rPr lang="en" sz="1600">
                <a:solidFill>
                  <a:schemeClr val="dk2"/>
                </a:solidFill>
              </a:rPr>
              <a:t>W</a:t>
            </a:r>
            <a:r>
              <a:rPr lang="en" sz="1600">
                <a:solidFill>
                  <a:schemeClr val="dk2"/>
                </a:solidFill>
              </a:rPr>
              <a:t>hy</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99" name="Google Shape;299;p38"/>
          <p:cNvSpPr txBox="1"/>
          <p:nvPr/>
        </p:nvSpPr>
        <p:spPr>
          <a:xfrm>
            <a:off x="844850" y="1277150"/>
            <a:ext cx="7079700" cy="305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1155CC"/>
              </a:buClr>
              <a:buSzPts val="1800"/>
              <a:buChar char="●"/>
            </a:pPr>
            <a:r>
              <a:rPr lang="en" sz="1800">
                <a:solidFill>
                  <a:srgbClr val="1155CC"/>
                </a:solidFill>
              </a:rPr>
              <a:t>C</a:t>
            </a:r>
            <a:r>
              <a:rPr lang="en" sz="1800">
                <a:solidFill>
                  <a:srgbClr val="1155CC"/>
                </a:solidFill>
              </a:rPr>
              <a:t>reate a network of Head Start parent advocates ready to continue fighting for Head Start in 2026-27.</a:t>
            </a:r>
            <a:endParaRPr sz="1800">
              <a:solidFill>
                <a:srgbClr val="1155CC"/>
              </a:solidFill>
            </a:endParaRPr>
          </a:p>
          <a:p>
            <a:pPr indent="0" lvl="0" marL="457200" rtl="0" algn="l">
              <a:spcBef>
                <a:spcPts val="0"/>
              </a:spcBef>
              <a:spcAft>
                <a:spcPts val="0"/>
              </a:spcAft>
              <a:buNone/>
            </a:pPr>
            <a:r>
              <a:t/>
            </a:r>
            <a:endParaRPr sz="1800">
              <a:solidFill>
                <a:srgbClr val="1155CC"/>
              </a:solidFill>
            </a:endParaRPr>
          </a:p>
          <a:p>
            <a:pPr indent="-342900" lvl="0" marL="457200" rtl="0" algn="l">
              <a:spcBef>
                <a:spcPts val="0"/>
              </a:spcBef>
              <a:spcAft>
                <a:spcPts val="0"/>
              </a:spcAft>
              <a:buClr>
                <a:srgbClr val="1155CC"/>
              </a:buClr>
              <a:buSzPts val="1800"/>
              <a:buChar char="●"/>
            </a:pPr>
            <a:r>
              <a:rPr lang="en" sz="1800">
                <a:solidFill>
                  <a:srgbClr val="1155CC"/>
                </a:solidFill>
              </a:rPr>
              <a:t>Have Head Start parents meet with each member of Congress in April 2026 to deepen Congress’s understanding of what makes Head Start powerful.</a:t>
            </a:r>
            <a:endParaRPr sz="1800">
              <a:solidFill>
                <a:srgbClr val="1155CC"/>
              </a:solidFill>
            </a:endParaRPr>
          </a:p>
          <a:p>
            <a:pPr indent="0" lvl="0" marL="457200" rtl="0" algn="l">
              <a:spcBef>
                <a:spcPts val="0"/>
              </a:spcBef>
              <a:spcAft>
                <a:spcPts val="0"/>
              </a:spcAft>
              <a:buNone/>
            </a:pPr>
            <a:r>
              <a:t/>
            </a:r>
            <a:endParaRPr sz="1600">
              <a:solidFill>
                <a:srgbClr val="1155CC"/>
              </a:solidFill>
            </a:endParaRPr>
          </a:p>
          <a:p>
            <a:pPr indent="-342900" lvl="0" marL="457200" rtl="0" algn="l">
              <a:spcBef>
                <a:spcPts val="0"/>
              </a:spcBef>
              <a:spcAft>
                <a:spcPts val="0"/>
              </a:spcAft>
              <a:buClr>
                <a:srgbClr val="1155CC"/>
              </a:buClr>
              <a:buSzPts val="1800"/>
              <a:buChar char="●"/>
            </a:pPr>
            <a:r>
              <a:rPr lang="en" sz="1800">
                <a:solidFill>
                  <a:srgbClr val="1155CC"/>
                </a:solidFill>
              </a:rPr>
              <a:t>Amplify the importance of Head Start parents and their stories to policymakers, the media, and the public, including policy influencers.</a:t>
            </a:r>
            <a:endParaRPr sz="1800">
              <a:solidFill>
                <a:srgbClr val="1155CC"/>
              </a:solidFill>
            </a:endParaRPr>
          </a:p>
          <a:p>
            <a:pPr indent="0" lvl="0" marL="0" rtl="0" algn="l">
              <a:spcBef>
                <a:spcPts val="0"/>
              </a:spcBef>
              <a:spcAft>
                <a:spcPts val="0"/>
              </a:spcAft>
              <a:buNone/>
            </a:pPr>
            <a:r>
              <a:t/>
            </a:r>
            <a:endParaRPr sz="1800">
              <a:solidFill>
                <a:srgbClr val="1155CC"/>
              </a:solidFill>
            </a:endParaRPr>
          </a:p>
          <a:p>
            <a:pPr indent="0" lvl="0" marL="0" rtl="0" algn="l">
              <a:spcBef>
                <a:spcPts val="0"/>
              </a:spcBef>
              <a:spcAft>
                <a:spcPts val="0"/>
              </a:spcAft>
              <a:buNone/>
            </a:pPr>
            <a:r>
              <a:t/>
            </a:r>
            <a:endParaRPr sz="1800">
              <a:solidFill>
                <a:srgbClr val="1155CC"/>
              </a:solidFill>
            </a:endParaRPr>
          </a:p>
          <a:p>
            <a:pPr indent="0" lvl="0" marL="0" rtl="0" algn="l">
              <a:spcBef>
                <a:spcPts val="0"/>
              </a:spcBef>
              <a:spcAft>
                <a:spcPts val="0"/>
              </a:spcAft>
              <a:buNone/>
            </a:pPr>
            <a:r>
              <a:t/>
            </a:r>
            <a:endParaRPr sz="1600">
              <a:solidFill>
                <a:srgbClr val="38761D"/>
              </a:solidFill>
            </a:endParaRPr>
          </a:p>
          <a:p>
            <a:pPr indent="0" lvl="0" marL="0" rtl="0" algn="l">
              <a:spcBef>
                <a:spcPts val="0"/>
              </a:spcBef>
              <a:spcAft>
                <a:spcPts val="0"/>
              </a:spcAft>
              <a:buNone/>
            </a:pPr>
            <a:r>
              <a:t/>
            </a:r>
            <a:endParaRPr sz="1600">
              <a:solidFill>
                <a:srgbClr val="38761D"/>
              </a:solidFill>
            </a:endParaRPr>
          </a:p>
        </p:txBody>
      </p:sp>
      <p:pic>
        <p:nvPicPr>
          <p:cNvPr id="300" name="Google Shape;300;p38" title="Screenshot 2025-11-13 at 3.12.15 PM.png"/>
          <p:cNvPicPr preferRelativeResize="0"/>
          <p:nvPr/>
        </p:nvPicPr>
        <p:blipFill>
          <a:blip r:embed="rId3">
            <a:alphaModFix/>
          </a:blip>
          <a:stretch>
            <a:fillRect/>
          </a:stretch>
        </p:blipFill>
        <p:spPr>
          <a:xfrm>
            <a:off x="7502149" y="4576646"/>
            <a:ext cx="1391700" cy="3983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nvSpPr>
        <p:spPr>
          <a:xfrm>
            <a:off x="671400" y="402525"/>
            <a:ext cx="67644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2"/>
                </a:solidFill>
              </a:rPr>
              <a:t>Campaign Main Event </a:t>
            </a:r>
            <a:r>
              <a:rPr lang="en" sz="1600">
                <a:solidFill>
                  <a:schemeClr val="dk2"/>
                </a:solidFill>
              </a:rPr>
              <a:t>what, who &amp; when</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306" name="Google Shape;306;p39"/>
          <p:cNvSpPr txBox="1"/>
          <p:nvPr/>
        </p:nvSpPr>
        <p:spPr>
          <a:xfrm>
            <a:off x="844850" y="1399275"/>
            <a:ext cx="7079700" cy="31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38761D"/>
                </a:solidFill>
              </a:rPr>
              <a:t>During April 2026, parents from across the nation will meet with their members of congress to remind them Head Start is essential not only for Head Start families but for the nation’s future.</a:t>
            </a:r>
            <a:br>
              <a:rPr lang="en" sz="1800">
                <a:solidFill>
                  <a:srgbClr val="38761D"/>
                </a:solidFill>
              </a:rPr>
            </a:br>
            <a:endParaRPr sz="1800">
              <a:solidFill>
                <a:srgbClr val="38761D"/>
              </a:solidFill>
            </a:endParaRPr>
          </a:p>
          <a:p>
            <a:pPr indent="0" lvl="0" marL="0" rtl="0" algn="l">
              <a:spcBef>
                <a:spcPts val="0"/>
              </a:spcBef>
              <a:spcAft>
                <a:spcPts val="0"/>
              </a:spcAft>
              <a:buNone/>
            </a:pPr>
            <a:r>
              <a:rPr lang="en" sz="1800">
                <a:solidFill>
                  <a:srgbClr val="38761D"/>
                </a:solidFill>
              </a:rPr>
              <a:t>A select group of parents from across the country will come to Washington DC to visit with their congressional leaders April 21- 23, 2026.</a:t>
            </a:r>
            <a:endParaRPr sz="1800">
              <a:solidFill>
                <a:srgbClr val="38761D"/>
              </a:solidFill>
            </a:endParaRPr>
          </a:p>
          <a:p>
            <a:pPr indent="0" lvl="0" marL="0" rtl="0" algn="l">
              <a:spcBef>
                <a:spcPts val="0"/>
              </a:spcBef>
              <a:spcAft>
                <a:spcPts val="0"/>
              </a:spcAft>
              <a:buNone/>
            </a:pPr>
            <a:r>
              <a:t/>
            </a:r>
            <a:endParaRPr sz="1800">
              <a:solidFill>
                <a:srgbClr val="38761D"/>
              </a:solidFill>
            </a:endParaRPr>
          </a:p>
          <a:p>
            <a:pPr indent="0" lvl="0" marL="0" rtl="0" algn="l">
              <a:spcBef>
                <a:spcPts val="0"/>
              </a:spcBef>
              <a:spcAft>
                <a:spcPts val="0"/>
              </a:spcAft>
              <a:buNone/>
            </a:pPr>
            <a:r>
              <a:rPr lang="en" sz="1800">
                <a:solidFill>
                  <a:srgbClr val="38761D"/>
                </a:solidFill>
              </a:rPr>
              <a:t>In concert with the meeting in D.C., the campaign will organize parents to meet with their US Congressional Representatives at their local district offices. </a:t>
            </a:r>
            <a:endParaRPr sz="1800">
              <a:solidFill>
                <a:srgbClr val="38761D"/>
              </a:solidFill>
            </a:endParaRPr>
          </a:p>
          <a:p>
            <a:pPr indent="0" lvl="0" marL="0" rtl="0" algn="l">
              <a:spcBef>
                <a:spcPts val="0"/>
              </a:spcBef>
              <a:spcAft>
                <a:spcPts val="0"/>
              </a:spcAft>
              <a:buNone/>
            </a:pPr>
            <a:r>
              <a:t/>
            </a:r>
            <a:endParaRPr sz="1600">
              <a:solidFill>
                <a:srgbClr val="38761D"/>
              </a:solidFill>
            </a:endParaRPr>
          </a:p>
          <a:p>
            <a:pPr indent="0" lvl="0" marL="0" rtl="0" algn="l">
              <a:spcBef>
                <a:spcPts val="0"/>
              </a:spcBef>
              <a:spcAft>
                <a:spcPts val="0"/>
              </a:spcAft>
              <a:buNone/>
            </a:pPr>
            <a:r>
              <a:t/>
            </a:r>
            <a:endParaRPr sz="1600">
              <a:solidFill>
                <a:srgbClr val="38761D"/>
              </a:solidFill>
            </a:endParaRPr>
          </a:p>
        </p:txBody>
      </p:sp>
      <p:pic>
        <p:nvPicPr>
          <p:cNvPr id="307" name="Google Shape;307;p39" title="Screenshot 2025-11-13 at 3.12.15 PM.png"/>
          <p:cNvPicPr preferRelativeResize="0"/>
          <p:nvPr/>
        </p:nvPicPr>
        <p:blipFill>
          <a:blip r:embed="rId3">
            <a:alphaModFix/>
          </a:blip>
          <a:stretch>
            <a:fillRect/>
          </a:stretch>
        </p:blipFill>
        <p:spPr>
          <a:xfrm>
            <a:off x="7502149" y="4576646"/>
            <a:ext cx="1391700" cy="3983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nvSpPr>
        <p:spPr>
          <a:xfrm>
            <a:off x="603150" y="333300"/>
            <a:ext cx="6013500" cy="8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CC0000"/>
                </a:solidFill>
              </a:rPr>
              <a:t>Building Parents Unite </a:t>
            </a:r>
            <a:r>
              <a:rPr lang="en" sz="1600">
                <a:solidFill>
                  <a:srgbClr val="CC0000"/>
                </a:solidFill>
              </a:rPr>
              <a:t>how &amp; who</a:t>
            </a:r>
            <a:endParaRPr sz="1600">
              <a:solidFill>
                <a:srgbClr val="CC0000"/>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313" name="Google Shape;313;p40"/>
          <p:cNvSpPr txBox="1"/>
          <p:nvPr/>
        </p:nvSpPr>
        <p:spPr>
          <a:xfrm>
            <a:off x="412500" y="1191900"/>
            <a:ext cx="6394800" cy="3033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E</a:t>
            </a:r>
            <a:r>
              <a:rPr lang="en" sz="1800">
                <a:solidFill>
                  <a:schemeClr val="dk2"/>
                </a:solidFill>
              </a:rPr>
              <a:t>ncourage people to go to the Parents Unite landing page to learn more about the campaign and sign up to join the campaign.  </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We want parents and supporters to join the campaign. It is for everyone.</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342900" lvl="0" marL="457200" rtl="0" algn="l">
              <a:spcBef>
                <a:spcPts val="0"/>
              </a:spcBef>
              <a:spcAft>
                <a:spcPts val="0"/>
              </a:spcAft>
              <a:buSzPts val="1800"/>
              <a:buChar char="●"/>
            </a:pPr>
            <a:r>
              <a:rPr lang="en" sz="1800">
                <a:solidFill>
                  <a:schemeClr val="dk2"/>
                </a:solidFill>
              </a:rPr>
              <a:t>The URL is </a:t>
            </a:r>
            <a:r>
              <a:rPr b="1" lang="en" sz="1800" u="sng">
                <a:solidFill>
                  <a:srgbClr val="3C78D8"/>
                </a:solidFill>
                <a:hlinkClick r:id="rId3">
                  <a:extLst>
                    <a:ext uri="{A12FA001-AC4F-418D-AE19-62706E023703}">
                      <ahyp:hlinkClr val="tx"/>
                    </a:ext>
                  </a:extLst>
                </a:hlinkClick>
              </a:rPr>
              <a:t>https://nhsa.org/parents-unite/</a:t>
            </a:r>
            <a:endParaRPr b="1" sz="1800">
              <a:solidFill>
                <a:srgbClr val="3C78D8"/>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Questions? Email Linda Adams at </a:t>
            </a:r>
            <a:r>
              <a:rPr lang="en" sz="1800" u="sng">
                <a:solidFill>
                  <a:schemeClr val="hlink"/>
                </a:solidFill>
                <a:hlinkClick r:id="rId4"/>
              </a:rPr>
              <a:t>Ladams@nhsa.org</a:t>
            </a:r>
            <a:endParaRPr sz="1800">
              <a:solidFill>
                <a:schemeClr val="dk2"/>
              </a:solidFill>
            </a:endParaRPr>
          </a:p>
          <a:p>
            <a:pPr indent="0" lvl="0" marL="0" rtl="0" algn="l">
              <a:spcBef>
                <a:spcPts val="0"/>
              </a:spcBef>
              <a:spcAft>
                <a:spcPts val="0"/>
              </a:spcAft>
              <a:buNone/>
            </a:pPr>
            <a:r>
              <a:t/>
            </a:r>
            <a:endParaRPr b="1" sz="1800">
              <a:solidFill>
                <a:srgbClr val="3C78D8"/>
              </a:solidFill>
            </a:endParaRPr>
          </a:p>
          <a:p>
            <a:pPr indent="0" lvl="0" marL="457200" rtl="0" algn="l">
              <a:spcBef>
                <a:spcPts val="0"/>
              </a:spcBef>
              <a:spcAft>
                <a:spcPts val="0"/>
              </a:spcAft>
              <a:buNone/>
            </a:pPr>
            <a:r>
              <a:t/>
            </a:r>
            <a:endParaRPr b="1" sz="1800">
              <a:solidFill>
                <a:srgbClr val="3C78D8"/>
              </a:solidFill>
            </a:endParaRPr>
          </a:p>
        </p:txBody>
      </p:sp>
      <p:pic>
        <p:nvPicPr>
          <p:cNvPr id="314" name="Google Shape;314;p40" title="Screenshot 2025-11-13 at 3.12.15 PM.png"/>
          <p:cNvPicPr preferRelativeResize="0"/>
          <p:nvPr/>
        </p:nvPicPr>
        <p:blipFill>
          <a:blip r:embed="rId5">
            <a:alphaModFix/>
          </a:blip>
          <a:stretch>
            <a:fillRect/>
          </a:stretch>
        </p:blipFill>
        <p:spPr>
          <a:xfrm>
            <a:off x="7502149" y="4576646"/>
            <a:ext cx="1391700" cy="3983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HSA PPT Template 202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